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Lst>
  <p:sldSz cy="6858000" cx="12192000"/>
  <p:notesSz cx="6858000" cy="9144000"/>
  <p:embeddedFontLst>
    <p:embeddedFont>
      <p:font typeface="Press Start 2P"/>
      <p:regular r:id="rId14"/>
    </p:embeddedFont>
    <p:embeddedFont>
      <p:font typeface="Open Sans"/>
      <p:regular r:id="rId15"/>
      <p:bold r:id="rId16"/>
      <p:italic r:id="rId17"/>
      <p:boldItalic r:id="rId18"/>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19" roundtripDataSignature="AMtx7mg4LgKBdmFGpG/q+wfDvnLjI6oiZ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1" Type="http://schemas.openxmlformats.org/officeDocument/2006/relationships/slide" Target="slides/slide7.xml"/><Relationship Id="rId10" Type="http://schemas.openxmlformats.org/officeDocument/2006/relationships/slide" Target="slides/slide6.xml"/><Relationship Id="rId13" Type="http://schemas.openxmlformats.org/officeDocument/2006/relationships/slide" Target="slides/slide9.xml"/><Relationship Id="rId12" Type="http://schemas.openxmlformats.org/officeDocument/2006/relationships/slide" Target="slides/slide8.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15" Type="http://schemas.openxmlformats.org/officeDocument/2006/relationships/font" Target="fonts/OpenSans-regular.fntdata"/><Relationship Id="rId14" Type="http://schemas.openxmlformats.org/officeDocument/2006/relationships/font" Target="fonts/PressStart2P-regular.fntdata"/><Relationship Id="rId17" Type="http://schemas.openxmlformats.org/officeDocument/2006/relationships/font" Target="fonts/OpenSans-italic.fntdata"/><Relationship Id="rId16" Type="http://schemas.openxmlformats.org/officeDocument/2006/relationships/font" Target="fonts/OpenSans-bold.fntdata"/><Relationship Id="rId5" Type="http://schemas.openxmlformats.org/officeDocument/2006/relationships/slide" Target="slides/slide1.xml"/><Relationship Id="rId19" Type="http://customschemas.google.com/relationships/presentationmetadata" Target="metadata"/><Relationship Id="rId6" Type="http://schemas.openxmlformats.org/officeDocument/2006/relationships/slide" Target="slides/slide2.xml"/><Relationship Id="rId18" Type="http://schemas.openxmlformats.org/officeDocument/2006/relationships/font" Target="fonts/OpenSans-boldItalic.fntdata"/><Relationship Id="rId7" Type="http://schemas.openxmlformats.org/officeDocument/2006/relationships/slide" Target="slides/slide3.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4" name="Google Shape;4;n"/>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rgbClr val="000000"/>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rgbClr val="000000"/>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rgbClr val="000000"/>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rgbClr val="000000"/>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rgbClr val="000000"/>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rgbClr val="000000"/>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rgbClr val="000000"/>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rgbClr val="000000"/>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rgbClr val="000000"/>
                </a:solidFill>
                <a:latin typeface="Calibri"/>
                <a:ea typeface="Calibri"/>
                <a:cs typeface="Calibri"/>
                <a:sym typeface="Calibri"/>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 name="Shape 78"/>
        <p:cNvGrpSpPr/>
        <p:nvPr/>
      </p:nvGrpSpPr>
      <p:grpSpPr>
        <a:xfrm>
          <a:off x="0" y="0"/>
          <a:ext cx="0" cy="0"/>
          <a:chOff x="0" y="0"/>
          <a:chExt cx="0" cy="0"/>
        </a:xfrm>
      </p:grpSpPr>
      <p:sp>
        <p:nvSpPr>
          <p:cNvPr id="79" name="Google Shape;79;g2d3f02dfa91_0_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80" name="Google Shape;80;g2d3f02dfa91_0_5: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 name="Shape 84"/>
        <p:cNvGrpSpPr/>
        <p:nvPr/>
      </p:nvGrpSpPr>
      <p:grpSpPr>
        <a:xfrm>
          <a:off x="0" y="0"/>
          <a:ext cx="0" cy="0"/>
          <a:chOff x="0" y="0"/>
          <a:chExt cx="0" cy="0"/>
        </a:xfrm>
      </p:grpSpPr>
      <p:sp>
        <p:nvSpPr>
          <p:cNvPr id="85" name="Google Shape;85;p1: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86" name="Google Shape;86;p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 name="Shape 92"/>
        <p:cNvGrpSpPr/>
        <p:nvPr/>
      </p:nvGrpSpPr>
      <p:grpSpPr>
        <a:xfrm>
          <a:off x="0" y="0"/>
          <a:ext cx="0" cy="0"/>
          <a:chOff x="0" y="0"/>
          <a:chExt cx="0" cy="0"/>
        </a:xfrm>
      </p:grpSpPr>
      <p:sp>
        <p:nvSpPr>
          <p:cNvPr id="93" name="Google Shape;93;p2: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94" name="Google Shape;94;p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 name="Shape 100"/>
        <p:cNvGrpSpPr/>
        <p:nvPr/>
      </p:nvGrpSpPr>
      <p:grpSpPr>
        <a:xfrm>
          <a:off x="0" y="0"/>
          <a:ext cx="0" cy="0"/>
          <a:chOff x="0" y="0"/>
          <a:chExt cx="0" cy="0"/>
        </a:xfrm>
      </p:grpSpPr>
      <p:sp>
        <p:nvSpPr>
          <p:cNvPr id="101" name="Google Shape;101;p4: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02" name="Google Shape;102;p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 name="Shape 118"/>
        <p:cNvGrpSpPr/>
        <p:nvPr/>
      </p:nvGrpSpPr>
      <p:grpSpPr>
        <a:xfrm>
          <a:off x="0" y="0"/>
          <a:ext cx="0" cy="0"/>
          <a:chOff x="0" y="0"/>
          <a:chExt cx="0" cy="0"/>
        </a:xfrm>
      </p:grpSpPr>
      <p:sp>
        <p:nvSpPr>
          <p:cNvPr id="119" name="Google Shape;119;p9: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20" name="Google Shape;120;p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0" name="Shape 140"/>
        <p:cNvGrpSpPr/>
        <p:nvPr/>
      </p:nvGrpSpPr>
      <p:grpSpPr>
        <a:xfrm>
          <a:off x="0" y="0"/>
          <a:ext cx="0" cy="0"/>
          <a:chOff x="0" y="0"/>
          <a:chExt cx="0" cy="0"/>
        </a:xfrm>
      </p:grpSpPr>
      <p:sp>
        <p:nvSpPr>
          <p:cNvPr id="141" name="Google Shape;141;p5: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42" name="Google Shape;142;p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0" name="Shape 150"/>
        <p:cNvGrpSpPr/>
        <p:nvPr/>
      </p:nvGrpSpPr>
      <p:grpSpPr>
        <a:xfrm>
          <a:off x="0" y="0"/>
          <a:ext cx="0" cy="0"/>
          <a:chOff x="0" y="0"/>
          <a:chExt cx="0" cy="0"/>
        </a:xfrm>
      </p:grpSpPr>
      <p:sp>
        <p:nvSpPr>
          <p:cNvPr id="151" name="Google Shape;151;p6: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52" name="Google Shape;152;p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7" name="Shape 157"/>
        <p:cNvGrpSpPr/>
        <p:nvPr/>
      </p:nvGrpSpPr>
      <p:grpSpPr>
        <a:xfrm>
          <a:off x="0" y="0"/>
          <a:ext cx="0" cy="0"/>
          <a:chOff x="0" y="0"/>
          <a:chExt cx="0" cy="0"/>
        </a:xfrm>
      </p:grpSpPr>
      <p:sp>
        <p:nvSpPr>
          <p:cNvPr id="158" name="Google Shape;158;p8: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59" name="Google Shape;159;p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5" name="Shape 165"/>
        <p:cNvGrpSpPr/>
        <p:nvPr/>
      </p:nvGrpSpPr>
      <p:grpSpPr>
        <a:xfrm>
          <a:off x="0" y="0"/>
          <a:ext cx="0" cy="0"/>
          <a:chOff x="0" y="0"/>
          <a:chExt cx="0" cy="0"/>
        </a:xfrm>
      </p:grpSpPr>
      <p:sp>
        <p:nvSpPr>
          <p:cNvPr id="166" name="Google Shape;166;p7: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67" name="Google Shape;167;p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png"/><Relationship Id="rId3" Type="http://schemas.openxmlformats.org/officeDocument/2006/relationships/image" Target="../media/image3.png"/><Relationship Id="rId4" Type="http://schemas.openxmlformats.org/officeDocument/2006/relationships/image" Target="../media/image4.png"/><Relationship Id="rId5" Type="http://schemas.openxmlformats.org/officeDocument/2006/relationships/image" Target="../media/image9.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5.png"/><Relationship Id="rId3" Type="http://schemas.openxmlformats.org/officeDocument/2006/relationships/image" Target="../media/image6.png"/><Relationship Id="rId4" Type="http://schemas.openxmlformats.org/officeDocument/2006/relationships/image" Target="../media/image5.png"/><Relationship Id="rId5" Type="http://schemas.openxmlformats.org/officeDocument/2006/relationships/image" Target="../media/image4.png"/><Relationship Id="rId6"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 Id="rId3" Type="http://schemas.openxmlformats.org/officeDocument/2006/relationships/image" Target="../media/image13.png"/><Relationship Id="rId4" Type="http://schemas.openxmlformats.org/officeDocument/2006/relationships/image" Target="../media/image17.png"/><Relationship Id="rId10" Type="http://schemas.openxmlformats.org/officeDocument/2006/relationships/image" Target="../media/image3.png"/><Relationship Id="rId9" Type="http://schemas.openxmlformats.org/officeDocument/2006/relationships/image" Target="../media/image14.png"/><Relationship Id="rId5" Type="http://schemas.openxmlformats.org/officeDocument/2006/relationships/image" Target="../media/image11.png"/><Relationship Id="rId6" Type="http://schemas.openxmlformats.org/officeDocument/2006/relationships/image" Target="../media/image16.png"/><Relationship Id="rId7" Type="http://schemas.openxmlformats.org/officeDocument/2006/relationships/image" Target="../media/image1.png"/><Relationship Id="rId8" Type="http://schemas.openxmlformats.org/officeDocument/2006/relationships/image" Target="../media/image8.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1.png"/><Relationship Id="rId3" Type="http://schemas.openxmlformats.org/officeDocument/2006/relationships/image" Target="../media/image10.png"/><Relationship Id="rId4" Type="http://schemas.openxmlformats.org/officeDocument/2006/relationships/image" Target="../media/image13.png"/><Relationship Id="rId10" Type="http://schemas.openxmlformats.org/officeDocument/2006/relationships/image" Target="../media/image14.png"/><Relationship Id="rId9" Type="http://schemas.openxmlformats.org/officeDocument/2006/relationships/image" Target="../media/image8.png"/><Relationship Id="rId5" Type="http://schemas.openxmlformats.org/officeDocument/2006/relationships/image" Target="../media/image17.png"/><Relationship Id="rId6" Type="http://schemas.openxmlformats.org/officeDocument/2006/relationships/image" Target="../media/image11.png"/><Relationship Id="rId7" Type="http://schemas.openxmlformats.org/officeDocument/2006/relationships/image" Target="../media/image16.png"/><Relationship Id="rId8"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Slide" showMasterSp="0" type="tx">
  <p:cSld name="TITLE_AND_BODY">
    <p:bg>
      <p:bgPr>
        <a:solidFill>
          <a:srgbClr val="FFFFFF"/>
        </a:solidFill>
      </p:bgPr>
    </p:bg>
    <p:spTree>
      <p:nvGrpSpPr>
        <p:cNvPr id="10" name="Shape 10"/>
        <p:cNvGrpSpPr/>
        <p:nvPr/>
      </p:nvGrpSpPr>
      <p:grpSpPr>
        <a:xfrm>
          <a:off x="0" y="0"/>
          <a:ext cx="0" cy="0"/>
          <a:chOff x="0" y="0"/>
          <a:chExt cx="0" cy="0"/>
        </a:xfrm>
      </p:grpSpPr>
      <p:pic>
        <p:nvPicPr>
          <p:cNvPr descr="Graphic 6" id="11" name="Google Shape;11;p11"/>
          <p:cNvPicPr preferRelativeResize="0"/>
          <p:nvPr/>
        </p:nvPicPr>
        <p:blipFill rotWithShape="1">
          <a:blip r:embed="rId2">
            <a:alphaModFix/>
          </a:blip>
          <a:srcRect b="17632" l="0" r="0" t="0"/>
          <a:stretch/>
        </p:blipFill>
        <p:spPr>
          <a:xfrm>
            <a:off x="0" y="-1"/>
            <a:ext cx="12192000" cy="6036975"/>
          </a:xfrm>
          <a:prstGeom prst="rect">
            <a:avLst/>
          </a:prstGeom>
          <a:noFill/>
          <a:ln>
            <a:noFill/>
          </a:ln>
        </p:spPr>
      </p:pic>
      <p:sp>
        <p:nvSpPr>
          <p:cNvPr id="12" name="Google Shape;12;p11"/>
          <p:cNvSpPr/>
          <p:nvPr/>
        </p:nvSpPr>
        <p:spPr>
          <a:xfrm>
            <a:off x="-1" y="2184266"/>
            <a:ext cx="310899" cy="1331191"/>
          </a:xfrm>
          <a:prstGeom prst="rect">
            <a:avLst/>
          </a:prstGeom>
          <a:solidFill>
            <a:schemeClr val="accent1"/>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D1D1D1"/>
              </a:buClr>
              <a:buSzPts val="1800"/>
              <a:buFont typeface="Calibri"/>
              <a:buNone/>
            </a:pPr>
            <a:r>
              <a:t/>
            </a:r>
            <a:endParaRPr b="0" i="0" sz="1800" u="none" cap="none" strike="noStrike">
              <a:solidFill>
                <a:srgbClr val="D1D1D1"/>
              </a:solidFill>
              <a:latin typeface="Calibri"/>
              <a:ea typeface="Calibri"/>
              <a:cs typeface="Calibri"/>
              <a:sym typeface="Calibri"/>
            </a:endParaRPr>
          </a:p>
        </p:txBody>
      </p:sp>
      <p:pic>
        <p:nvPicPr>
          <p:cNvPr descr="Picture 9" id="13" name="Google Shape;13;p11"/>
          <p:cNvPicPr preferRelativeResize="0"/>
          <p:nvPr/>
        </p:nvPicPr>
        <p:blipFill rotWithShape="1">
          <a:blip r:embed="rId3">
            <a:alphaModFix/>
          </a:blip>
          <a:srcRect b="0" l="0" r="0" t="0"/>
          <a:stretch/>
        </p:blipFill>
        <p:spPr>
          <a:xfrm>
            <a:off x="759994" y="6249858"/>
            <a:ext cx="1954591" cy="417221"/>
          </a:xfrm>
          <a:prstGeom prst="rect">
            <a:avLst/>
          </a:prstGeom>
          <a:noFill/>
          <a:ln>
            <a:noFill/>
          </a:ln>
        </p:spPr>
      </p:pic>
      <p:sp>
        <p:nvSpPr>
          <p:cNvPr id="14" name="Google Shape;14;p11"/>
          <p:cNvSpPr txBox="1"/>
          <p:nvPr>
            <p:ph type="title"/>
          </p:nvPr>
        </p:nvSpPr>
        <p:spPr>
          <a:xfrm>
            <a:off x="374724" y="2184268"/>
            <a:ext cx="6914824" cy="1334066"/>
          </a:xfrm>
          <a:prstGeom prst="rect">
            <a:avLst/>
          </a:prstGeom>
          <a:noFill/>
          <a:ln>
            <a:noFill/>
          </a:ln>
        </p:spPr>
        <p:txBody>
          <a:bodyPr anchorCtr="0" anchor="ctr" bIns="45700" lIns="45700" spcFirstLastPara="1" rIns="45700" wrap="square" tIns="45700">
            <a:normAutofit/>
          </a:bodyPr>
          <a:lstStyle>
            <a:lvl1pPr lvl="0" algn="l">
              <a:lnSpc>
                <a:spcPct val="90000"/>
              </a:lnSpc>
              <a:spcBef>
                <a:spcPts val="0"/>
              </a:spcBef>
              <a:spcAft>
                <a:spcPts val="0"/>
              </a:spcAft>
              <a:buClr>
                <a:schemeClr val="accent1"/>
              </a:buClr>
              <a:buSzPts val="2000"/>
              <a:buFont typeface="Calibri"/>
              <a:buNone/>
              <a:defRPr b="1" sz="2000">
                <a:solidFill>
                  <a:schemeClr val="accent1"/>
                </a:solidFill>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p:txBody>
      </p:sp>
      <p:sp>
        <p:nvSpPr>
          <p:cNvPr id="15" name="Google Shape;15;p11"/>
          <p:cNvSpPr txBox="1"/>
          <p:nvPr>
            <p:ph idx="1" type="body"/>
          </p:nvPr>
        </p:nvSpPr>
        <p:spPr>
          <a:xfrm>
            <a:off x="401324" y="3651829"/>
            <a:ext cx="6893057" cy="1292832"/>
          </a:xfrm>
          <a:prstGeom prst="rect">
            <a:avLst/>
          </a:prstGeom>
          <a:noFill/>
          <a:ln>
            <a:noFill/>
          </a:ln>
        </p:spPr>
        <p:txBody>
          <a:bodyPr anchorCtr="0" anchor="ctr" bIns="45700" lIns="45700" spcFirstLastPara="1" rIns="45700" wrap="square" tIns="45700">
            <a:normAutofit/>
          </a:bodyPr>
          <a:lstStyle>
            <a:lvl1pPr indent="-228600" lvl="0" marL="457200" algn="l">
              <a:lnSpc>
                <a:spcPct val="90000"/>
              </a:lnSpc>
              <a:spcBef>
                <a:spcPts val="1000"/>
              </a:spcBef>
              <a:spcAft>
                <a:spcPts val="0"/>
              </a:spcAft>
              <a:buClr>
                <a:srgbClr val="D1E7F8"/>
              </a:buClr>
              <a:buSzPts val="1600"/>
              <a:buFont typeface="Calibri"/>
              <a:buNone/>
              <a:defRPr i="1" sz="1600">
                <a:solidFill>
                  <a:srgbClr val="D1E7F8"/>
                </a:solidFill>
              </a:defRPr>
            </a:lvl1pPr>
            <a:lvl2pPr indent="-228600" lvl="1" marL="914400" algn="l">
              <a:lnSpc>
                <a:spcPct val="90000"/>
              </a:lnSpc>
              <a:spcBef>
                <a:spcPts val="1000"/>
              </a:spcBef>
              <a:spcAft>
                <a:spcPts val="0"/>
              </a:spcAft>
              <a:buClr>
                <a:srgbClr val="D1E7F8"/>
              </a:buClr>
              <a:buSzPts val="1600"/>
              <a:buFont typeface="Calibri"/>
              <a:buNone/>
              <a:defRPr i="1" sz="1600">
                <a:solidFill>
                  <a:srgbClr val="D1E7F8"/>
                </a:solidFill>
              </a:defRPr>
            </a:lvl2pPr>
            <a:lvl3pPr indent="-228600" lvl="2" marL="1371600" algn="l">
              <a:lnSpc>
                <a:spcPct val="90000"/>
              </a:lnSpc>
              <a:spcBef>
                <a:spcPts val="1000"/>
              </a:spcBef>
              <a:spcAft>
                <a:spcPts val="0"/>
              </a:spcAft>
              <a:buClr>
                <a:srgbClr val="D1E7F8"/>
              </a:buClr>
              <a:buSzPts val="1600"/>
              <a:buFont typeface="Calibri"/>
              <a:buNone/>
              <a:defRPr i="1" sz="1600">
                <a:solidFill>
                  <a:srgbClr val="D1E7F8"/>
                </a:solidFill>
              </a:defRPr>
            </a:lvl3pPr>
            <a:lvl4pPr indent="-228600" lvl="3" marL="1828800" algn="l">
              <a:lnSpc>
                <a:spcPct val="90000"/>
              </a:lnSpc>
              <a:spcBef>
                <a:spcPts val="1000"/>
              </a:spcBef>
              <a:spcAft>
                <a:spcPts val="0"/>
              </a:spcAft>
              <a:buClr>
                <a:srgbClr val="D1E7F8"/>
              </a:buClr>
              <a:buSzPts val="1600"/>
              <a:buFont typeface="Calibri"/>
              <a:buNone/>
              <a:defRPr i="1" sz="1600">
                <a:solidFill>
                  <a:srgbClr val="D1E7F8"/>
                </a:solidFill>
              </a:defRPr>
            </a:lvl4pPr>
            <a:lvl5pPr indent="-228600" lvl="4" marL="2286000" algn="l">
              <a:lnSpc>
                <a:spcPct val="90000"/>
              </a:lnSpc>
              <a:spcBef>
                <a:spcPts val="1000"/>
              </a:spcBef>
              <a:spcAft>
                <a:spcPts val="0"/>
              </a:spcAft>
              <a:buClr>
                <a:srgbClr val="D1E7F8"/>
              </a:buClr>
              <a:buSzPts val="1600"/>
              <a:buFont typeface="Calibri"/>
              <a:buNone/>
              <a:defRPr i="1" sz="1600">
                <a:solidFill>
                  <a:srgbClr val="D1E7F8"/>
                </a:solidFill>
              </a:defRPr>
            </a:lvl5pPr>
            <a:lvl6pPr indent="-342900" lvl="5" marL="2743200" algn="l">
              <a:lnSpc>
                <a:spcPct val="90000"/>
              </a:lnSpc>
              <a:spcBef>
                <a:spcPts val="1000"/>
              </a:spcBef>
              <a:spcAft>
                <a:spcPts val="0"/>
              </a:spcAft>
              <a:buClr>
                <a:srgbClr val="616161"/>
              </a:buClr>
              <a:buSzPts val="1800"/>
              <a:buChar char="•"/>
              <a:defRPr/>
            </a:lvl6pPr>
            <a:lvl7pPr indent="-342900" lvl="6" marL="3200400" algn="l">
              <a:lnSpc>
                <a:spcPct val="90000"/>
              </a:lnSpc>
              <a:spcBef>
                <a:spcPts val="1000"/>
              </a:spcBef>
              <a:spcAft>
                <a:spcPts val="0"/>
              </a:spcAft>
              <a:buClr>
                <a:srgbClr val="616161"/>
              </a:buClr>
              <a:buSzPts val="1800"/>
              <a:buChar char="•"/>
              <a:defRPr/>
            </a:lvl7pPr>
            <a:lvl8pPr indent="-342900" lvl="7" marL="3657600" algn="l">
              <a:lnSpc>
                <a:spcPct val="90000"/>
              </a:lnSpc>
              <a:spcBef>
                <a:spcPts val="1000"/>
              </a:spcBef>
              <a:spcAft>
                <a:spcPts val="0"/>
              </a:spcAft>
              <a:buClr>
                <a:srgbClr val="616161"/>
              </a:buClr>
              <a:buSzPts val="1800"/>
              <a:buChar char="•"/>
              <a:defRPr/>
            </a:lvl8pPr>
            <a:lvl9pPr indent="-342900" lvl="8" marL="4114800" algn="l">
              <a:lnSpc>
                <a:spcPct val="90000"/>
              </a:lnSpc>
              <a:spcBef>
                <a:spcPts val="1000"/>
              </a:spcBef>
              <a:spcAft>
                <a:spcPts val="0"/>
              </a:spcAft>
              <a:buClr>
                <a:srgbClr val="616161"/>
              </a:buClr>
              <a:buSzPts val="1800"/>
              <a:buChar char="•"/>
              <a:defRPr/>
            </a:lvl9pPr>
          </a:lstStyle>
          <a:p/>
        </p:txBody>
      </p:sp>
      <p:sp>
        <p:nvSpPr>
          <p:cNvPr id="16" name="Google Shape;16;p11"/>
          <p:cNvSpPr/>
          <p:nvPr/>
        </p:nvSpPr>
        <p:spPr>
          <a:xfrm flipH="1" rot="-5400000">
            <a:off x="-507420" y="4140072"/>
            <a:ext cx="1331192" cy="316350"/>
          </a:xfrm>
          <a:prstGeom prst="rect">
            <a:avLst/>
          </a:prstGeom>
          <a:solidFill>
            <a:schemeClr val="accent5"/>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D1D1D1"/>
              </a:buClr>
              <a:buSzPts val="1800"/>
              <a:buFont typeface="Calibri"/>
              <a:buNone/>
            </a:pPr>
            <a:r>
              <a:t/>
            </a:r>
            <a:endParaRPr b="0" i="0" sz="1800" u="none" cap="none" strike="noStrike">
              <a:solidFill>
                <a:srgbClr val="D1D1D1"/>
              </a:solidFill>
              <a:latin typeface="Calibri"/>
              <a:ea typeface="Calibri"/>
              <a:cs typeface="Calibri"/>
              <a:sym typeface="Calibri"/>
            </a:endParaRPr>
          </a:p>
        </p:txBody>
      </p:sp>
      <p:pic>
        <p:nvPicPr>
          <p:cNvPr descr="Graphic 2" id="17" name="Google Shape;17;p11"/>
          <p:cNvPicPr preferRelativeResize="0"/>
          <p:nvPr/>
        </p:nvPicPr>
        <p:blipFill rotWithShape="1">
          <a:blip r:embed="rId4">
            <a:alphaModFix/>
          </a:blip>
          <a:srcRect b="0" l="0" r="0" t="0"/>
          <a:stretch/>
        </p:blipFill>
        <p:spPr>
          <a:xfrm>
            <a:off x="310895" y="187919"/>
            <a:ext cx="1505238" cy="1063832"/>
          </a:xfrm>
          <a:prstGeom prst="rect">
            <a:avLst/>
          </a:prstGeom>
          <a:noFill/>
          <a:ln>
            <a:noFill/>
          </a:ln>
        </p:spPr>
      </p:pic>
      <p:sp>
        <p:nvSpPr>
          <p:cNvPr id="18" name="Google Shape;18;p11"/>
          <p:cNvSpPr txBox="1"/>
          <p:nvPr/>
        </p:nvSpPr>
        <p:spPr>
          <a:xfrm>
            <a:off x="2882335" y="6170470"/>
            <a:ext cx="8043555" cy="558709"/>
          </a:xfrm>
          <a:prstGeom prst="rect">
            <a:avLst/>
          </a:prstGeom>
          <a:noFill/>
          <a:ln>
            <a:noFill/>
          </a:ln>
        </p:spPr>
        <p:txBody>
          <a:bodyPr anchorCtr="0" anchor="t" bIns="45700" lIns="45700" spcFirstLastPara="1" rIns="45700" wrap="square" tIns="45700">
            <a:spAutoFit/>
          </a:bodyPr>
          <a:lstStyle/>
          <a:p>
            <a:pPr indent="0" lvl="0" marL="0" marR="0" rtl="0" algn="l">
              <a:lnSpc>
                <a:spcPct val="100000"/>
              </a:lnSpc>
              <a:spcBef>
                <a:spcPts val="0"/>
              </a:spcBef>
              <a:spcAft>
                <a:spcPts val="0"/>
              </a:spcAft>
              <a:buClr>
                <a:srgbClr val="2C2C2C"/>
              </a:buClr>
              <a:buSzPts val="1000"/>
              <a:buFont typeface="Calibri"/>
              <a:buNone/>
            </a:pPr>
            <a:r>
              <a:rPr b="0" i="0" lang="en-US" sz="1000" u="none" cap="none" strike="noStrike">
                <a:solidFill>
                  <a:srgbClr val="2C2C2C"/>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them.[Project number: 2023-1-CY02-KA220-YOU-000154272]</a:t>
            </a:r>
            <a:endParaRPr b="0" i="0" sz="1400" u="none" cap="none" strike="noStrike">
              <a:solidFill>
                <a:srgbClr val="000000"/>
              </a:solidFill>
              <a:latin typeface="Arial"/>
              <a:ea typeface="Arial"/>
              <a:cs typeface="Arial"/>
              <a:sym typeface="Arial"/>
            </a:endParaRPr>
          </a:p>
        </p:txBody>
      </p:sp>
      <p:pic>
        <p:nvPicPr>
          <p:cNvPr descr="Graphic 12" id="19" name="Google Shape;19;p11"/>
          <p:cNvPicPr preferRelativeResize="0"/>
          <p:nvPr/>
        </p:nvPicPr>
        <p:blipFill rotWithShape="1">
          <a:blip r:embed="rId5">
            <a:alphaModFix/>
          </a:blip>
          <a:srcRect b="9003" l="0" r="0" t="0"/>
          <a:stretch/>
        </p:blipFill>
        <p:spPr>
          <a:xfrm>
            <a:off x="9170826" y="3788807"/>
            <a:ext cx="2764502" cy="2248165"/>
          </a:xfrm>
          <a:prstGeom prst="rect">
            <a:avLst/>
          </a:prstGeom>
          <a:noFill/>
          <a:ln>
            <a:noFill/>
          </a:ln>
        </p:spPr>
      </p:pic>
      <p:sp>
        <p:nvSpPr>
          <p:cNvPr id="20" name="Google Shape;20;p11"/>
          <p:cNvSpPr txBox="1"/>
          <p:nvPr>
            <p:ph idx="12" type="sldNum"/>
          </p:nvPr>
        </p:nvSpPr>
        <p:spPr>
          <a:xfrm>
            <a:off x="8478978" y="6232199"/>
            <a:ext cx="258623" cy="248303"/>
          </a:xfrm>
          <a:prstGeom prst="rect">
            <a:avLst/>
          </a:prstGeom>
          <a:noFill/>
          <a:ln>
            <a:noFill/>
          </a:ln>
        </p:spPr>
        <p:txBody>
          <a:bodyPr anchorCtr="0" anchor="ctr" bIns="45700" lIns="45700" spcFirstLastPara="1" rIns="45700" wrap="square" tIns="45700">
            <a:spAutoFit/>
          </a:bodyPr>
          <a:lstStyle>
            <a:lvl1pPr indent="0" lvl="0"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1pPr>
            <a:lvl2pPr indent="0" lvl="1"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2pPr>
            <a:lvl3pPr indent="0" lvl="2"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3pPr>
            <a:lvl4pPr indent="0" lvl="3"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4pPr>
            <a:lvl5pPr indent="0" lvl="4"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5pPr>
            <a:lvl6pPr indent="0" lvl="5"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6pPr>
            <a:lvl7pPr indent="0" lvl="6"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7pPr>
            <a:lvl8pPr indent="0" lvl="7"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8pPr>
            <a:lvl9pPr indent="0" lvl="8"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Title Slide" showMasterSp="0">
  <p:cSld name="4_Title Slide">
    <p:bg>
      <p:bgPr>
        <a:solidFill>
          <a:srgbClr val="FFFFFF">
            <a:alpha val="49019"/>
          </a:srgbClr>
        </a:solidFill>
      </p:bgPr>
    </p:bg>
    <p:spTree>
      <p:nvGrpSpPr>
        <p:cNvPr id="21" name="Shape 21"/>
        <p:cNvGrpSpPr/>
        <p:nvPr/>
      </p:nvGrpSpPr>
      <p:grpSpPr>
        <a:xfrm>
          <a:off x="0" y="0"/>
          <a:ext cx="0" cy="0"/>
          <a:chOff x="0" y="0"/>
          <a:chExt cx="0" cy="0"/>
        </a:xfrm>
      </p:grpSpPr>
      <p:pic>
        <p:nvPicPr>
          <p:cNvPr descr="Picture 1" id="22" name="Google Shape;22;p12"/>
          <p:cNvPicPr preferRelativeResize="0"/>
          <p:nvPr/>
        </p:nvPicPr>
        <p:blipFill rotWithShape="1">
          <a:blip r:embed="rId2">
            <a:alphaModFix/>
          </a:blip>
          <a:srcRect b="0" l="0" r="0" t="0"/>
          <a:stretch/>
        </p:blipFill>
        <p:spPr>
          <a:xfrm>
            <a:off x="0" y="1931"/>
            <a:ext cx="12192000" cy="6035041"/>
          </a:xfrm>
          <a:prstGeom prst="rect">
            <a:avLst/>
          </a:prstGeom>
          <a:noFill/>
          <a:ln>
            <a:noFill/>
          </a:ln>
        </p:spPr>
      </p:pic>
      <p:sp>
        <p:nvSpPr>
          <p:cNvPr id="23" name="Google Shape;23;p12"/>
          <p:cNvSpPr/>
          <p:nvPr/>
        </p:nvSpPr>
        <p:spPr>
          <a:xfrm>
            <a:off x="-1" y="2184266"/>
            <a:ext cx="310899" cy="1331191"/>
          </a:xfrm>
          <a:prstGeom prst="rect">
            <a:avLst/>
          </a:prstGeom>
          <a:solidFill>
            <a:schemeClr val="accent1"/>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D1D1D1"/>
              </a:buClr>
              <a:buSzPts val="1800"/>
              <a:buFont typeface="Calibri"/>
              <a:buNone/>
            </a:pPr>
            <a:r>
              <a:t/>
            </a:r>
            <a:endParaRPr b="0" i="0" sz="1800" u="none" cap="none" strike="noStrike">
              <a:solidFill>
                <a:srgbClr val="D1D1D1"/>
              </a:solidFill>
              <a:latin typeface="Calibri"/>
              <a:ea typeface="Calibri"/>
              <a:cs typeface="Calibri"/>
              <a:sym typeface="Calibri"/>
            </a:endParaRPr>
          </a:p>
        </p:txBody>
      </p:sp>
      <p:sp>
        <p:nvSpPr>
          <p:cNvPr id="24" name="Google Shape;24;p12"/>
          <p:cNvSpPr txBox="1"/>
          <p:nvPr>
            <p:ph type="title"/>
          </p:nvPr>
        </p:nvSpPr>
        <p:spPr>
          <a:xfrm>
            <a:off x="374724" y="2184268"/>
            <a:ext cx="6914824" cy="1334066"/>
          </a:xfrm>
          <a:prstGeom prst="rect">
            <a:avLst/>
          </a:prstGeom>
          <a:noFill/>
          <a:ln>
            <a:noFill/>
          </a:ln>
        </p:spPr>
        <p:txBody>
          <a:bodyPr anchorCtr="0" anchor="ctr" bIns="45700" lIns="45700" spcFirstLastPara="1" rIns="45700" wrap="square" tIns="45700">
            <a:normAutofit/>
          </a:bodyPr>
          <a:lstStyle>
            <a:lvl1pPr lvl="0" algn="l">
              <a:lnSpc>
                <a:spcPct val="90000"/>
              </a:lnSpc>
              <a:spcBef>
                <a:spcPts val="0"/>
              </a:spcBef>
              <a:spcAft>
                <a:spcPts val="0"/>
              </a:spcAft>
              <a:buClr>
                <a:schemeClr val="accent1"/>
              </a:buClr>
              <a:buSzPts val="2000"/>
              <a:buFont typeface="Calibri"/>
              <a:buNone/>
              <a:defRPr b="1" sz="2000">
                <a:solidFill>
                  <a:schemeClr val="accent1"/>
                </a:solidFill>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p:txBody>
      </p:sp>
      <p:sp>
        <p:nvSpPr>
          <p:cNvPr id="25" name="Google Shape;25;p12"/>
          <p:cNvSpPr txBox="1"/>
          <p:nvPr>
            <p:ph idx="1" type="body"/>
          </p:nvPr>
        </p:nvSpPr>
        <p:spPr>
          <a:xfrm>
            <a:off x="401324" y="3651829"/>
            <a:ext cx="6893057" cy="1292832"/>
          </a:xfrm>
          <a:prstGeom prst="rect">
            <a:avLst/>
          </a:prstGeom>
          <a:noFill/>
          <a:ln>
            <a:noFill/>
          </a:ln>
        </p:spPr>
        <p:txBody>
          <a:bodyPr anchorCtr="0" anchor="ctr" bIns="45700" lIns="45700" spcFirstLastPara="1" rIns="45700" wrap="square" tIns="45700">
            <a:normAutofit/>
          </a:bodyPr>
          <a:lstStyle>
            <a:lvl1pPr indent="-228600" lvl="0" marL="457200" algn="l">
              <a:lnSpc>
                <a:spcPct val="90000"/>
              </a:lnSpc>
              <a:spcBef>
                <a:spcPts val="1000"/>
              </a:spcBef>
              <a:spcAft>
                <a:spcPts val="0"/>
              </a:spcAft>
              <a:buClr>
                <a:srgbClr val="DBC2D4"/>
              </a:buClr>
              <a:buSzPts val="1600"/>
              <a:buFont typeface="Calibri"/>
              <a:buNone/>
              <a:defRPr i="1" sz="1600">
                <a:solidFill>
                  <a:srgbClr val="DBC2D4"/>
                </a:solidFill>
              </a:defRPr>
            </a:lvl1pPr>
            <a:lvl2pPr indent="-228600" lvl="1" marL="914400" algn="l">
              <a:lnSpc>
                <a:spcPct val="90000"/>
              </a:lnSpc>
              <a:spcBef>
                <a:spcPts val="1000"/>
              </a:spcBef>
              <a:spcAft>
                <a:spcPts val="0"/>
              </a:spcAft>
              <a:buClr>
                <a:srgbClr val="DBC2D4"/>
              </a:buClr>
              <a:buSzPts val="1600"/>
              <a:buFont typeface="Calibri"/>
              <a:buNone/>
              <a:defRPr i="1" sz="1600">
                <a:solidFill>
                  <a:srgbClr val="DBC2D4"/>
                </a:solidFill>
              </a:defRPr>
            </a:lvl2pPr>
            <a:lvl3pPr indent="-228600" lvl="2" marL="1371600" algn="l">
              <a:lnSpc>
                <a:spcPct val="90000"/>
              </a:lnSpc>
              <a:spcBef>
                <a:spcPts val="1000"/>
              </a:spcBef>
              <a:spcAft>
                <a:spcPts val="0"/>
              </a:spcAft>
              <a:buClr>
                <a:srgbClr val="DBC2D4"/>
              </a:buClr>
              <a:buSzPts val="1600"/>
              <a:buFont typeface="Calibri"/>
              <a:buNone/>
              <a:defRPr i="1" sz="1600">
                <a:solidFill>
                  <a:srgbClr val="DBC2D4"/>
                </a:solidFill>
              </a:defRPr>
            </a:lvl3pPr>
            <a:lvl4pPr indent="-228600" lvl="3" marL="1828800" algn="l">
              <a:lnSpc>
                <a:spcPct val="90000"/>
              </a:lnSpc>
              <a:spcBef>
                <a:spcPts val="1000"/>
              </a:spcBef>
              <a:spcAft>
                <a:spcPts val="0"/>
              </a:spcAft>
              <a:buClr>
                <a:srgbClr val="DBC2D4"/>
              </a:buClr>
              <a:buSzPts val="1600"/>
              <a:buFont typeface="Calibri"/>
              <a:buNone/>
              <a:defRPr i="1" sz="1600">
                <a:solidFill>
                  <a:srgbClr val="DBC2D4"/>
                </a:solidFill>
              </a:defRPr>
            </a:lvl4pPr>
            <a:lvl5pPr indent="-228600" lvl="4" marL="2286000" algn="l">
              <a:lnSpc>
                <a:spcPct val="90000"/>
              </a:lnSpc>
              <a:spcBef>
                <a:spcPts val="1000"/>
              </a:spcBef>
              <a:spcAft>
                <a:spcPts val="0"/>
              </a:spcAft>
              <a:buClr>
                <a:srgbClr val="DBC2D4"/>
              </a:buClr>
              <a:buSzPts val="1600"/>
              <a:buFont typeface="Calibri"/>
              <a:buNone/>
              <a:defRPr i="1" sz="1600">
                <a:solidFill>
                  <a:srgbClr val="DBC2D4"/>
                </a:solidFill>
              </a:defRPr>
            </a:lvl5pPr>
            <a:lvl6pPr indent="-342900" lvl="5" marL="2743200" algn="l">
              <a:lnSpc>
                <a:spcPct val="90000"/>
              </a:lnSpc>
              <a:spcBef>
                <a:spcPts val="1000"/>
              </a:spcBef>
              <a:spcAft>
                <a:spcPts val="0"/>
              </a:spcAft>
              <a:buClr>
                <a:srgbClr val="616161"/>
              </a:buClr>
              <a:buSzPts val="1800"/>
              <a:buChar char="•"/>
              <a:defRPr/>
            </a:lvl6pPr>
            <a:lvl7pPr indent="-342900" lvl="6" marL="3200400" algn="l">
              <a:lnSpc>
                <a:spcPct val="90000"/>
              </a:lnSpc>
              <a:spcBef>
                <a:spcPts val="1000"/>
              </a:spcBef>
              <a:spcAft>
                <a:spcPts val="0"/>
              </a:spcAft>
              <a:buClr>
                <a:srgbClr val="616161"/>
              </a:buClr>
              <a:buSzPts val="1800"/>
              <a:buChar char="•"/>
              <a:defRPr/>
            </a:lvl7pPr>
            <a:lvl8pPr indent="-342900" lvl="7" marL="3657600" algn="l">
              <a:lnSpc>
                <a:spcPct val="90000"/>
              </a:lnSpc>
              <a:spcBef>
                <a:spcPts val="1000"/>
              </a:spcBef>
              <a:spcAft>
                <a:spcPts val="0"/>
              </a:spcAft>
              <a:buClr>
                <a:srgbClr val="616161"/>
              </a:buClr>
              <a:buSzPts val="1800"/>
              <a:buChar char="•"/>
              <a:defRPr/>
            </a:lvl8pPr>
            <a:lvl9pPr indent="-342900" lvl="8" marL="4114800" algn="l">
              <a:lnSpc>
                <a:spcPct val="90000"/>
              </a:lnSpc>
              <a:spcBef>
                <a:spcPts val="1000"/>
              </a:spcBef>
              <a:spcAft>
                <a:spcPts val="0"/>
              </a:spcAft>
              <a:buClr>
                <a:srgbClr val="616161"/>
              </a:buClr>
              <a:buSzPts val="1800"/>
              <a:buChar char="•"/>
              <a:defRPr/>
            </a:lvl9pPr>
          </a:lstStyle>
          <a:p/>
        </p:txBody>
      </p:sp>
      <p:sp>
        <p:nvSpPr>
          <p:cNvPr id="26" name="Google Shape;26;p12"/>
          <p:cNvSpPr/>
          <p:nvPr/>
        </p:nvSpPr>
        <p:spPr>
          <a:xfrm flipH="1" rot="-5400000">
            <a:off x="-507420" y="4140072"/>
            <a:ext cx="1331192" cy="316350"/>
          </a:xfrm>
          <a:prstGeom prst="rect">
            <a:avLst/>
          </a:prstGeom>
          <a:solidFill>
            <a:schemeClr val="accent6"/>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D1D1D1"/>
              </a:buClr>
              <a:buSzPts val="1800"/>
              <a:buFont typeface="Calibri"/>
              <a:buNone/>
            </a:pPr>
            <a:r>
              <a:t/>
            </a:r>
            <a:endParaRPr b="0" i="0" sz="1800" u="none" cap="none" strike="noStrike">
              <a:solidFill>
                <a:srgbClr val="D1D1D1"/>
              </a:solidFill>
              <a:latin typeface="Calibri"/>
              <a:ea typeface="Calibri"/>
              <a:cs typeface="Calibri"/>
              <a:sym typeface="Calibri"/>
            </a:endParaRPr>
          </a:p>
        </p:txBody>
      </p:sp>
      <p:pic>
        <p:nvPicPr>
          <p:cNvPr descr="Picture 8" id="27" name="Google Shape;27;p12"/>
          <p:cNvPicPr preferRelativeResize="0"/>
          <p:nvPr/>
        </p:nvPicPr>
        <p:blipFill rotWithShape="1">
          <a:blip r:embed="rId3">
            <a:alphaModFix/>
          </a:blip>
          <a:srcRect b="2837" l="12894" r="48637" t="36543"/>
          <a:stretch/>
        </p:blipFill>
        <p:spPr>
          <a:xfrm>
            <a:off x="9411124" y="4636373"/>
            <a:ext cx="993507" cy="1399148"/>
          </a:xfrm>
          <a:prstGeom prst="rect">
            <a:avLst/>
          </a:prstGeom>
          <a:noFill/>
          <a:ln>
            <a:noFill/>
          </a:ln>
        </p:spPr>
      </p:pic>
      <p:pic>
        <p:nvPicPr>
          <p:cNvPr descr="Picture 3" id="28" name="Google Shape;28;p12"/>
          <p:cNvPicPr preferRelativeResize="0"/>
          <p:nvPr/>
        </p:nvPicPr>
        <p:blipFill rotWithShape="1">
          <a:blip r:embed="rId4">
            <a:alphaModFix/>
          </a:blip>
          <a:srcRect b="38689" l="46978" r="19688" t="0"/>
          <a:stretch/>
        </p:blipFill>
        <p:spPr>
          <a:xfrm>
            <a:off x="10204515" y="3758932"/>
            <a:ext cx="1384919" cy="2276591"/>
          </a:xfrm>
          <a:prstGeom prst="rect">
            <a:avLst/>
          </a:prstGeom>
          <a:noFill/>
          <a:ln>
            <a:noFill/>
          </a:ln>
        </p:spPr>
      </p:pic>
      <p:pic>
        <p:nvPicPr>
          <p:cNvPr descr="Graphic 2" id="29" name="Google Shape;29;p12"/>
          <p:cNvPicPr preferRelativeResize="0"/>
          <p:nvPr/>
        </p:nvPicPr>
        <p:blipFill rotWithShape="1">
          <a:blip r:embed="rId5">
            <a:alphaModFix/>
          </a:blip>
          <a:srcRect b="0" l="0" r="0" t="0"/>
          <a:stretch/>
        </p:blipFill>
        <p:spPr>
          <a:xfrm>
            <a:off x="310895" y="187919"/>
            <a:ext cx="1505238" cy="1063832"/>
          </a:xfrm>
          <a:prstGeom prst="rect">
            <a:avLst/>
          </a:prstGeom>
          <a:noFill/>
          <a:ln>
            <a:noFill/>
          </a:ln>
        </p:spPr>
      </p:pic>
      <p:pic>
        <p:nvPicPr>
          <p:cNvPr descr="Picture 2" id="30" name="Google Shape;30;p12"/>
          <p:cNvPicPr preferRelativeResize="0"/>
          <p:nvPr/>
        </p:nvPicPr>
        <p:blipFill rotWithShape="1">
          <a:blip r:embed="rId6">
            <a:alphaModFix/>
          </a:blip>
          <a:srcRect b="0" l="0" r="0" t="0"/>
          <a:stretch/>
        </p:blipFill>
        <p:spPr>
          <a:xfrm>
            <a:off x="759994" y="6249858"/>
            <a:ext cx="1954591" cy="417221"/>
          </a:xfrm>
          <a:prstGeom prst="rect">
            <a:avLst/>
          </a:prstGeom>
          <a:noFill/>
          <a:ln>
            <a:noFill/>
          </a:ln>
        </p:spPr>
      </p:pic>
      <p:sp>
        <p:nvSpPr>
          <p:cNvPr id="31" name="Google Shape;31;p12"/>
          <p:cNvSpPr txBox="1"/>
          <p:nvPr/>
        </p:nvSpPr>
        <p:spPr>
          <a:xfrm>
            <a:off x="2882335" y="6170470"/>
            <a:ext cx="8043555" cy="558709"/>
          </a:xfrm>
          <a:prstGeom prst="rect">
            <a:avLst/>
          </a:prstGeom>
          <a:noFill/>
          <a:ln>
            <a:noFill/>
          </a:ln>
        </p:spPr>
        <p:txBody>
          <a:bodyPr anchorCtr="0" anchor="t" bIns="45700" lIns="45700" spcFirstLastPara="1" rIns="45700" wrap="square" tIns="45700">
            <a:spAutoFit/>
          </a:bodyPr>
          <a:lstStyle/>
          <a:p>
            <a:pPr indent="0" lvl="0" marL="0" marR="0" rtl="0" algn="l">
              <a:lnSpc>
                <a:spcPct val="100000"/>
              </a:lnSpc>
              <a:spcBef>
                <a:spcPts val="0"/>
              </a:spcBef>
              <a:spcAft>
                <a:spcPts val="0"/>
              </a:spcAft>
              <a:buClr>
                <a:srgbClr val="2C2C2C"/>
              </a:buClr>
              <a:buSzPts val="1000"/>
              <a:buFont typeface="Calibri"/>
              <a:buNone/>
            </a:pPr>
            <a:r>
              <a:rPr b="0" i="0" lang="en-US" sz="1000" u="none" cap="none" strike="noStrike">
                <a:solidFill>
                  <a:srgbClr val="2C2C2C"/>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them.[Project number: 2023-1-CY02-KA220-YOU-000154272]</a:t>
            </a:r>
            <a:endParaRPr b="0" i="0" sz="1400" u="none" cap="none" strike="noStrike">
              <a:solidFill>
                <a:srgbClr val="000000"/>
              </a:solidFill>
              <a:latin typeface="Arial"/>
              <a:ea typeface="Arial"/>
              <a:cs typeface="Arial"/>
              <a:sym typeface="Arial"/>
            </a:endParaRPr>
          </a:p>
        </p:txBody>
      </p:sp>
      <p:sp>
        <p:nvSpPr>
          <p:cNvPr id="32" name="Google Shape;32;p12"/>
          <p:cNvSpPr txBox="1"/>
          <p:nvPr>
            <p:ph idx="12" type="sldNum"/>
          </p:nvPr>
        </p:nvSpPr>
        <p:spPr>
          <a:xfrm>
            <a:off x="8478978" y="6232199"/>
            <a:ext cx="258623" cy="248303"/>
          </a:xfrm>
          <a:prstGeom prst="rect">
            <a:avLst/>
          </a:prstGeom>
          <a:noFill/>
          <a:ln>
            <a:noFill/>
          </a:ln>
        </p:spPr>
        <p:txBody>
          <a:bodyPr anchorCtr="0" anchor="ctr" bIns="45700" lIns="45700" spcFirstLastPara="1" rIns="45700" wrap="square" tIns="45700">
            <a:spAutoFit/>
          </a:bodyPr>
          <a:lstStyle>
            <a:lvl1pPr indent="0" lvl="0"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1pPr>
            <a:lvl2pPr indent="0" lvl="1"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2pPr>
            <a:lvl3pPr indent="0" lvl="2"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3pPr>
            <a:lvl4pPr indent="0" lvl="3"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4pPr>
            <a:lvl5pPr indent="0" lvl="4"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5pPr>
            <a:lvl6pPr indent="0" lvl="5"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6pPr>
            <a:lvl7pPr indent="0" lvl="6"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7pPr>
            <a:lvl8pPr indent="0" lvl="7"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8pPr>
            <a:lvl9pPr indent="0" lvl="8"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Content - 2col">
  <p:cSld name="Title Subtitle Content - 2col">
    <p:spTree>
      <p:nvGrpSpPr>
        <p:cNvPr id="33" name="Shape 33"/>
        <p:cNvGrpSpPr/>
        <p:nvPr/>
      </p:nvGrpSpPr>
      <p:grpSpPr>
        <a:xfrm>
          <a:off x="0" y="0"/>
          <a:ext cx="0" cy="0"/>
          <a:chOff x="0" y="0"/>
          <a:chExt cx="0" cy="0"/>
        </a:xfrm>
      </p:grpSpPr>
      <p:sp>
        <p:nvSpPr>
          <p:cNvPr id="34" name="Google Shape;34;p14"/>
          <p:cNvSpPr txBox="1"/>
          <p:nvPr>
            <p:ph type="title"/>
          </p:nvPr>
        </p:nvSpPr>
        <p:spPr>
          <a:xfrm>
            <a:off x="97970" y="81642"/>
            <a:ext cx="11944351" cy="715879"/>
          </a:xfrm>
          <a:prstGeom prst="rect">
            <a:avLst/>
          </a:prstGeom>
          <a:noFill/>
          <a:ln>
            <a:noFill/>
          </a:ln>
        </p:spPr>
        <p:txBody>
          <a:bodyPr anchorCtr="0" anchor="ctr" bIns="53975" lIns="53975" spcFirstLastPara="1" rIns="53975" wrap="square" tIns="53975">
            <a:normAutofit/>
          </a:bodyPr>
          <a:lstStyle>
            <a:lvl1pPr lvl="0" algn="l">
              <a:lnSpc>
                <a:spcPct val="90000"/>
              </a:lnSpc>
              <a:spcBef>
                <a:spcPts val="0"/>
              </a:spcBef>
              <a:spcAft>
                <a:spcPts val="0"/>
              </a:spcAft>
              <a:buClr>
                <a:srgbClr val="F2F2F2"/>
              </a:buClr>
              <a:buSzPts val="1800"/>
              <a:buNone/>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p:txBody>
      </p:sp>
      <p:sp>
        <p:nvSpPr>
          <p:cNvPr id="35" name="Google Shape;35;p14"/>
          <p:cNvSpPr txBox="1"/>
          <p:nvPr>
            <p:ph idx="1" type="body"/>
          </p:nvPr>
        </p:nvSpPr>
        <p:spPr>
          <a:xfrm>
            <a:off x="97970" y="854670"/>
            <a:ext cx="11944351" cy="550864"/>
          </a:xfrm>
          <a:prstGeom prst="rect">
            <a:avLst/>
          </a:prstGeom>
          <a:noFill/>
          <a:ln>
            <a:noFill/>
          </a:ln>
        </p:spPr>
        <p:txBody>
          <a:bodyPr anchorCtr="0" anchor="ctr" bIns="45700" lIns="45700" spcFirstLastPara="1" rIns="45700" wrap="square" tIns="45700">
            <a:normAutofit/>
          </a:bodyPr>
          <a:lstStyle>
            <a:lvl1pPr indent="-228600" lvl="0" marL="457200" algn="just">
              <a:lnSpc>
                <a:spcPct val="90000"/>
              </a:lnSpc>
              <a:spcBef>
                <a:spcPts val="1000"/>
              </a:spcBef>
              <a:spcAft>
                <a:spcPts val="0"/>
              </a:spcAft>
              <a:buClr>
                <a:schemeClr val="accent6"/>
              </a:buClr>
              <a:buSzPts val="2400"/>
              <a:buFont typeface="Calibri"/>
              <a:buNone/>
              <a:defRPr b="1" sz="2400">
                <a:solidFill>
                  <a:schemeClr val="accent6"/>
                </a:solidFill>
              </a:defRPr>
            </a:lvl1pPr>
            <a:lvl2pPr indent="-381000" lvl="1" marL="914400" algn="just">
              <a:lnSpc>
                <a:spcPct val="90000"/>
              </a:lnSpc>
              <a:spcBef>
                <a:spcPts val="1000"/>
              </a:spcBef>
              <a:spcAft>
                <a:spcPts val="0"/>
              </a:spcAft>
              <a:buClr>
                <a:schemeClr val="accent6"/>
              </a:buClr>
              <a:buSzPts val="2400"/>
              <a:buFont typeface="Calibri"/>
              <a:buChar char="•"/>
              <a:defRPr b="1" sz="2400">
                <a:solidFill>
                  <a:schemeClr val="accent6"/>
                </a:solidFill>
              </a:defRPr>
            </a:lvl2pPr>
            <a:lvl3pPr indent="-381000" lvl="2" marL="1371600" algn="just">
              <a:lnSpc>
                <a:spcPct val="90000"/>
              </a:lnSpc>
              <a:spcBef>
                <a:spcPts val="1000"/>
              </a:spcBef>
              <a:spcAft>
                <a:spcPts val="0"/>
              </a:spcAft>
              <a:buClr>
                <a:schemeClr val="accent6"/>
              </a:buClr>
              <a:buSzPts val="2400"/>
              <a:buFont typeface="Calibri"/>
              <a:buChar char="•"/>
              <a:defRPr b="1" sz="2400">
                <a:solidFill>
                  <a:schemeClr val="accent6"/>
                </a:solidFill>
              </a:defRPr>
            </a:lvl3pPr>
            <a:lvl4pPr indent="-381000" lvl="3" marL="1828800" algn="just">
              <a:lnSpc>
                <a:spcPct val="90000"/>
              </a:lnSpc>
              <a:spcBef>
                <a:spcPts val="1000"/>
              </a:spcBef>
              <a:spcAft>
                <a:spcPts val="0"/>
              </a:spcAft>
              <a:buClr>
                <a:schemeClr val="accent6"/>
              </a:buClr>
              <a:buSzPts val="2400"/>
              <a:buFont typeface="Calibri"/>
              <a:buChar char="•"/>
              <a:defRPr b="1" sz="2400">
                <a:solidFill>
                  <a:schemeClr val="accent6"/>
                </a:solidFill>
              </a:defRPr>
            </a:lvl4pPr>
            <a:lvl5pPr indent="-381000" lvl="4" marL="2286000" algn="just">
              <a:lnSpc>
                <a:spcPct val="90000"/>
              </a:lnSpc>
              <a:spcBef>
                <a:spcPts val="1000"/>
              </a:spcBef>
              <a:spcAft>
                <a:spcPts val="0"/>
              </a:spcAft>
              <a:buClr>
                <a:schemeClr val="accent6"/>
              </a:buClr>
              <a:buSzPts val="2400"/>
              <a:buFont typeface="Calibri"/>
              <a:buChar char="•"/>
              <a:defRPr b="1" sz="2400">
                <a:solidFill>
                  <a:schemeClr val="accent6"/>
                </a:solidFill>
              </a:defRPr>
            </a:lvl5pPr>
            <a:lvl6pPr indent="-342900" lvl="5" marL="2743200" algn="l">
              <a:lnSpc>
                <a:spcPct val="90000"/>
              </a:lnSpc>
              <a:spcBef>
                <a:spcPts val="1000"/>
              </a:spcBef>
              <a:spcAft>
                <a:spcPts val="0"/>
              </a:spcAft>
              <a:buClr>
                <a:srgbClr val="616161"/>
              </a:buClr>
              <a:buSzPts val="1800"/>
              <a:buChar char="•"/>
              <a:defRPr/>
            </a:lvl6pPr>
            <a:lvl7pPr indent="-342900" lvl="6" marL="3200400" algn="l">
              <a:lnSpc>
                <a:spcPct val="90000"/>
              </a:lnSpc>
              <a:spcBef>
                <a:spcPts val="1000"/>
              </a:spcBef>
              <a:spcAft>
                <a:spcPts val="0"/>
              </a:spcAft>
              <a:buClr>
                <a:srgbClr val="616161"/>
              </a:buClr>
              <a:buSzPts val="1800"/>
              <a:buChar char="•"/>
              <a:defRPr/>
            </a:lvl7pPr>
            <a:lvl8pPr indent="-342900" lvl="7" marL="3657600" algn="l">
              <a:lnSpc>
                <a:spcPct val="90000"/>
              </a:lnSpc>
              <a:spcBef>
                <a:spcPts val="1000"/>
              </a:spcBef>
              <a:spcAft>
                <a:spcPts val="0"/>
              </a:spcAft>
              <a:buClr>
                <a:srgbClr val="616161"/>
              </a:buClr>
              <a:buSzPts val="1800"/>
              <a:buChar char="•"/>
              <a:defRPr/>
            </a:lvl8pPr>
            <a:lvl9pPr indent="-342900" lvl="8" marL="4114800" algn="l">
              <a:lnSpc>
                <a:spcPct val="90000"/>
              </a:lnSpc>
              <a:spcBef>
                <a:spcPts val="1000"/>
              </a:spcBef>
              <a:spcAft>
                <a:spcPts val="0"/>
              </a:spcAft>
              <a:buClr>
                <a:srgbClr val="616161"/>
              </a:buClr>
              <a:buSzPts val="1800"/>
              <a:buChar char="•"/>
              <a:defRPr/>
            </a:lvl9pPr>
          </a:lstStyle>
          <a:p/>
        </p:txBody>
      </p:sp>
      <p:sp>
        <p:nvSpPr>
          <p:cNvPr id="36" name="Google Shape;36;p14"/>
          <p:cNvSpPr txBox="1"/>
          <p:nvPr>
            <p:ph idx="12" type="sldNum"/>
          </p:nvPr>
        </p:nvSpPr>
        <p:spPr>
          <a:xfrm>
            <a:off x="8478978" y="6232199"/>
            <a:ext cx="258623" cy="248303"/>
          </a:xfrm>
          <a:prstGeom prst="rect">
            <a:avLst/>
          </a:prstGeom>
          <a:noFill/>
          <a:ln>
            <a:noFill/>
          </a:ln>
        </p:spPr>
        <p:txBody>
          <a:bodyPr anchorCtr="0" anchor="ctr" bIns="45700" lIns="45700" spcFirstLastPara="1" rIns="45700" wrap="square" tIns="45700">
            <a:spAutoFit/>
          </a:bodyPr>
          <a:lstStyle>
            <a:lvl1pPr indent="0" lvl="0"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1pPr>
            <a:lvl2pPr indent="0" lvl="1"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2pPr>
            <a:lvl3pPr indent="0" lvl="2"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3pPr>
            <a:lvl4pPr indent="0" lvl="3"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4pPr>
            <a:lvl5pPr indent="0" lvl="4"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5pPr>
            <a:lvl6pPr indent="0" lvl="5"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6pPr>
            <a:lvl7pPr indent="0" lvl="6"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7pPr>
            <a:lvl8pPr indent="0" lvl="7"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8pPr>
            <a:lvl9pPr indent="0" lvl="8"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Content - 2col">
  <p:cSld name="Title Content - 2col">
    <p:spTree>
      <p:nvGrpSpPr>
        <p:cNvPr id="37" name="Shape 37"/>
        <p:cNvGrpSpPr/>
        <p:nvPr/>
      </p:nvGrpSpPr>
      <p:grpSpPr>
        <a:xfrm>
          <a:off x="0" y="0"/>
          <a:ext cx="0" cy="0"/>
          <a:chOff x="0" y="0"/>
          <a:chExt cx="0" cy="0"/>
        </a:xfrm>
      </p:grpSpPr>
      <p:sp>
        <p:nvSpPr>
          <p:cNvPr id="38" name="Google Shape;38;p15"/>
          <p:cNvSpPr txBox="1"/>
          <p:nvPr>
            <p:ph type="title"/>
          </p:nvPr>
        </p:nvSpPr>
        <p:spPr>
          <a:xfrm>
            <a:off x="97970" y="81642"/>
            <a:ext cx="11944351" cy="715879"/>
          </a:xfrm>
          <a:prstGeom prst="rect">
            <a:avLst/>
          </a:prstGeom>
          <a:noFill/>
          <a:ln>
            <a:noFill/>
          </a:ln>
        </p:spPr>
        <p:txBody>
          <a:bodyPr anchorCtr="0" anchor="ctr" bIns="53975" lIns="53975" spcFirstLastPara="1" rIns="53975" wrap="square" tIns="53975">
            <a:normAutofit/>
          </a:bodyPr>
          <a:lstStyle>
            <a:lvl1pPr lvl="0" algn="l">
              <a:lnSpc>
                <a:spcPct val="90000"/>
              </a:lnSpc>
              <a:spcBef>
                <a:spcPts val="0"/>
              </a:spcBef>
              <a:spcAft>
                <a:spcPts val="0"/>
              </a:spcAft>
              <a:buClr>
                <a:srgbClr val="F2F2F2"/>
              </a:buClr>
              <a:buSzPts val="1800"/>
              <a:buNone/>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p:txBody>
      </p:sp>
      <p:sp>
        <p:nvSpPr>
          <p:cNvPr id="39" name="Google Shape;39;p15"/>
          <p:cNvSpPr txBox="1"/>
          <p:nvPr>
            <p:ph idx="1" type="body"/>
          </p:nvPr>
        </p:nvSpPr>
        <p:spPr>
          <a:xfrm>
            <a:off x="97971" y="873580"/>
            <a:ext cx="5910944" cy="5902779"/>
          </a:xfrm>
          <a:prstGeom prst="rect">
            <a:avLst/>
          </a:prstGeom>
          <a:noFill/>
          <a:ln>
            <a:noFill/>
          </a:ln>
        </p:spPr>
        <p:txBody>
          <a:bodyPr anchorCtr="0" anchor="t" bIns="45700" lIns="45700" spcFirstLastPara="1" rIns="45700" wrap="square" tIns="45700">
            <a:normAutofit/>
          </a:bodyPr>
          <a:lstStyle>
            <a:lvl1pPr indent="-228600" lvl="0" marL="457200" algn="l">
              <a:lnSpc>
                <a:spcPct val="90000"/>
              </a:lnSpc>
              <a:spcBef>
                <a:spcPts val="1000"/>
              </a:spcBef>
              <a:spcAft>
                <a:spcPts val="0"/>
              </a:spcAft>
              <a:buClr>
                <a:srgbClr val="616161"/>
              </a:buClr>
              <a:buSzPts val="1800"/>
              <a:buNone/>
              <a:defRPr/>
            </a:lvl1pPr>
            <a:lvl2pPr indent="-342900" lvl="1" marL="914400" algn="l">
              <a:lnSpc>
                <a:spcPct val="90000"/>
              </a:lnSpc>
              <a:spcBef>
                <a:spcPts val="1000"/>
              </a:spcBef>
              <a:spcAft>
                <a:spcPts val="0"/>
              </a:spcAft>
              <a:buClr>
                <a:srgbClr val="616161"/>
              </a:buClr>
              <a:buSzPts val="1800"/>
              <a:buChar char="•"/>
              <a:defRPr/>
            </a:lvl2pPr>
            <a:lvl3pPr indent="-342900" lvl="2" marL="1371600" algn="l">
              <a:lnSpc>
                <a:spcPct val="90000"/>
              </a:lnSpc>
              <a:spcBef>
                <a:spcPts val="1000"/>
              </a:spcBef>
              <a:spcAft>
                <a:spcPts val="0"/>
              </a:spcAft>
              <a:buClr>
                <a:srgbClr val="616161"/>
              </a:buClr>
              <a:buSzPts val="1800"/>
              <a:buChar char="•"/>
              <a:defRPr/>
            </a:lvl3pPr>
            <a:lvl4pPr indent="-342900" lvl="3" marL="1828800" algn="l">
              <a:lnSpc>
                <a:spcPct val="90000"/>
              </a:lnSpc>
              <a:spcBef>
                <a:spcPts val="1000"/>
              </a:spcBef>
              <a:spcAft>
                <a:spcPts val="0"/>
              </a:spcAft>
              <a:buClr>
                <a:srgbClr val="616161"/>
              </a:buClr>
              <a:buSzPts val="1800"/>
              <a:buChar char="•"/>
              <a:defRPr/>
            </a:lvl4pPr>
            <a:lvl5pPr indent="-342900" lvl="4" marL="2286000" algn="l">
              <a:lnSpc>
                <a:spcPct val="90000"/>
              </a:lnSpc>
              <a:spcBef>
                <a:spcPts val="1000"/>
              </a:spcBef>
              <a:spcAft>
                <a:spcPts val="0"/>
              </a:spcAft>
              <a:buClr>
                <a:srgbClr val="616161"/>
              </a:buClr>
              <a:buSzPts val="1800"/>
              <a:buChar char="•"/>
              <a:defRPr/>
            </a:lvl5pPr>
            <a:lvl6pPr indent="-342900" lvl="5" marL="2743200" algn="l">
              <a:lnSpc>
                <a:spcPct val="90000"/>
              </a:lnSpc>
              <a:spcBef>
                <a:spcPts val="1000"/>
              </a:spcBef>
              <a:spcAft>
                <a:spcPts val="0"/>
              </a:spcAft>
              <a:buClr>
                <a:srgbClr val="616161"/>
              </a:buClr>
              <a:buSzPts val="1800"/>
              <a:buChar char="•"/>
              <a:defRPr/>
            </a:lvl6pPr>
            <a:lvl7pPr indent="-342900" lvl="6" marL="3200400" algn="l">
              <a:lnSpc>
                <a:spcPct val="90000"/>
              </a:lnSpc>
              <a:spcBef>
                <a:spcPts val="1000"/>
              </a:spcBef>
              <a:spcAft>
                <a:spcPts val="0"/>
              </a:spcAft>
              <a:buClr>
                <a:srgbClr val="616161"/>
              </a:buClr>
              <a:buSzPts val="1800"/>
              <a:buChar char="•"/>
              <a:defRPr/>
            </a:lvl7pPr>
            <a:lvl8pPr indent="-342900" lvl="7" marL="3657600" algn="l">
              <a:lnSpc>
                <a:spcPct val="90000"/>
              </a:lnSpc>
              <a:spcBef>
                <a:spcPts val="1000"/>
              </a:spcBef>
              <a:spcAft>
                <a:spcPts val="0"/>
              </a:spcAft>
              <a:buClr>
                <a:srgbClr val="616161"/>
              </a:buClr>
              <a:buSzPts val="1800"/>
              <a:buChar char="•"/>
              <a:defRPr/>
            </a:lvl8pPr>
            <a:lvl9pPr indent="-342900" lvl="8" marL="4114800" algn="l">
              <a:lnSpc>
                <a:spcPct val="90000"/>
              </a:lnSpc>
              <a:spcBef>
                <a:spcPts val="1000"/>
              </a:spcBef>
              <a:spcAft>
                <a:spcPts val="0"/>
              </a:spcAft>
              <a:buClr>
                <a:srgbClr val="616161"/>
              </a:buClr>
              <a:buSzPts val="1800"/>
              <a:buChar char="•"/>
              <a:defRPr/>
            </a:lvl9pPr>
          </a:lstStyle>
          <a:p/>
        </p:txBody>
      </p:sp>
      <p:sp>
        <p:nvSpPr>
          <p:cNvPr id="40" name="Google Shape;40;p15"/>
          <p:cNvSpPr txBox="1"/>
          <p:nvPr>
            <p:ph idx="12" type="sldNum"/>
          </p:nvPr>
        </p:nvSpPr>
        <p:spPr>
          <a:xfrm>
            <a:off x="8478978" y="6232199"/>
            <a:ext cx="258623" cy="248303"/>
          </a:xfrm>
          <a:prstGeom prst="rect">
            <a:avLst/>
          </a:prstGeom>
          <a:noFill/>
          <a:ln>
            <a:noFill/>
          </a:ln>
        </p:spPr>
        <p:txBody>
          <a:bodyPr anchorCtr="0" anchor="ctr" bIns="45700" lIns="45700" spcFirstLastPara="1" rIns="45700" wrap="square" tIns="45700">
            <a:spAutoFit/>
          </a:bodyPr>
          <a:lstStyle>
            <a:lvl1pPr indent="0" lvl="0"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1pPr>
            <a:lvl2pPr indent="0" lvl="1"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2pPr>
            <a:lvl3pPr indent="0" lvl="2"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3pPr>
            <a:lvl4pPr indent="0" lvl="3"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4pPr>
            <a:lvl5pPr indent="0" lvl="4"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5pPr>
            <a:lvl6pPr indent="0" lvl="5"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6pPr>
            <a:lvl7pPr indent="0" lvl="6"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7pPr>
            <a:lvl8pPr indent="0" lvl="7"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8pPr>
            <a:lvl9pPr indent="0" lvl="8"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Text - 1col">
  <p:cSld name="Title Subtitle Text - 1col">
    <p:spTree>
      <p:nvGrpSpPr>
        <p:cNvPr id="41" name="Shape 41"/>
        <p:cNvGrpSpPr/>
        <p:nvPr/>
      </p:nvGrpSpPr>
      <p:grpSpPr>
        <a:xfrm>
          <a:off x="0" y="0"/>
          <a:ext cx="0" cy="0"/>
          <a:chOff x="0" y="0"/>
          <a:chExt cx="0" cy="0"/>
        </a:xfrm>
      </p:grpSpPr>
      <p:sp>
        <p:nvSpPr>
          <p:cNvPr id="42" name="Google Shape;42;p16"/>
          <p:cNvSpPr txBox="1"/>
          <p:nvPr>
            <p:ph type="title"/>
          </p:nvPr>
        </p:nvSpPr>
        <p:spPr>
          <a:xfrm>
            <a:off x="97970" y="81642"/>
            <a:ext cx="11944351" cy="715879"/>
          </a:xfrm>
          <a:prstGeom prst="rect">
            <a:avLst/>
          </a:prstGeom>
          <a:noFill/>
          <a:ln>
            <a:noFill/>
          </a:ln>
        </p:spPr>
        <p:txBody>
          <a:bodyPr anchorCtr="0" anchor="ctr" bIns="53975" lIns="53975" spcFirstLastPara="1" rIns="53975" wrap="square" tIns="53975">
            <a:normAutofit/>
          </a:bodyPr>
          <a:lstStyle>
            <a:lvl1pPr lvl="0" algn="l">
              <a:lnSpc>
                <a:spcPct val="90000"/>
              </a:lnSpc>
              <a:spcBef>
                <a:spcPts val="0"/>
              </a:spcBef>
              <a:spcAft>
                <a:spcPts val="0"/>
              </a:spcAft>
              <a:buClr>
                <a:srgbClr val="F2F2F2"/>
              </a:buClr>
              <a:buSzPts val="1800"/>
              <a:buNone/>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p:txBody>
      </p:sp>
      <p:sp>
        <p:nvSpPr>
          <p:cNvPr id="43" name="Google Shape;43;p16"/>
          <p:cNvSpPr txBox="1"/>
          <p:nvPr>
            <p:ph idx="1" type="body"/>
          </p:nvPr>
        </p:nvSpPr>
        <p:spPr>
          <a:xfrm>
            <a:off x="97971" y="1462683"/>
            <a:ext cx="5910944" cy="5313675"/>
          </a:xfrm>
          <a:prstGeom prst="rect">
            <a:avLst/>
          </a:prstGeom>
          <a:noFill/>
          <a:ln>
            <a:noFill/>
          </a:ln>
        </p:spPr>
        <p:txBody>
          <a:bodyPr anchorCtr="0" anchor="t" bIns="45700" lIns="45700" spcFirstLastPara="1" rIns="45700" wrap="square" tIns="45700">
            <a:normAutofit/>
          </a:bodyPr>
          <a:lstStyle>
            <a:lvl1pPr indent="-228600" lvl="0" marL="457200" algn="l">
              <a:lnSpc>
                <a:spcPct val="90000"/>
              </a:lnSpc>
              <a:spcBef>
                <a:spcPts val="1000"/>
              </a:spcBef>
              <a:spcAft>
                <a:spcPts val="0"/>
              </a:spcAft>
              <a:buClr>
                <a:srgbClr val="616161"/>
              </a:buClr>
              <a:buSzPts val="1800"/>
              <a:buNone/>
              <a:defRPr/>
            </a:lvl1pPr>
            <a:lvl2pPr indent="-342900" lvl="1" marL="914400" algn="l">
              <a:lnSpc>
                <a:spcPct val="90000"/>
              </a:lnSpc>
              <a:spcBef>
                <a:spcPts val="1000"/>
              </a:spcBef>
              <a:spcAft>
                <a:spcPts val="0"/>
              </a:spcAft>
              <a:buClr>
                <a:srgbClr val="616161"/>
              </a:buClr>
              <a:buSzPts val="1800"/>
              <a:buChar char="•"/>
              <a:defRPr/>
            </a:lvl2pPr>
            <a:lvl3pPr indent="-342900" lvl="2" marL="1371600" algn="l">
              <a:lnSpc>
                <a:spcPct val="90000"/>
              </a:lnSpc>
              <a:spcBef>
                <a:spcPts val="1000"/>
              </a:spcBef>
              <a:spcAft>
                <a:spcPts val="0"/>
              </a:spcAft>
              <a:buClr>
                <a:srgbClr val="616161"/>
              </a:buClr>
              <a:buSzPts val="1800"/>
              <a:buChar char="•"/>
              <a:defRPr/>
            </a:lvl3pPr>
            <a:lvl4pPr indent="-342900" lvl="3" marL="1828800" algn="l">
              <a:lnSpc>
                <a:spcPct val="90000"/>
              </a:lnSpc>
              <a:spcBef>
                <a:spcPts val="1000"/>
              </a:spcBef>
              <a:spcAft>
                <a:spcPts val="0"/>
              </a:spcAft>
              <a:buClr>
                <a:srgbClr val="616161"/>
              </a:buClr>
              <a:buSzPts val="1800"/>
              <a:buChar char="•"/>
              <a:defRPr/>
            </a:lvl4pPr>
            <a:lvl5pPr indent="-342900" lvl="4" marL="2286000" algn="l">
              <a:lnSpc>
                <a:spcPct val="90000"/>
              </a:lnSpc>
              <a:spcBef>
                <a:spcPts val="1000"/>
              </a:spcBef>
              <a:spcAft>
                <a:spcPts val="0"/>
              </a:spcAft>
              <a:buClr>
                <a:srgbClr val="616161"/>
              </a:buClr>
              <a:buSzPts val="1800"/>
              <a:buChar char="•"/>
              <a:defRPr/>
            </a:lvl5pPr>
            <a:lvl6pPr indent="-342900" lvl="5" marL="2743200" algn="l">
              <a:lnSpc>
                <a:spcPct val="90000"/>
              </a:lnSpc>
              <a:spcBef>
                <a:spcPts val="1000"/>
              </a:spcBef>
              <a:spcAft>
                <a:spcPts val="0"/>
              </a:spcAft>
              <a:buClr>
                <a:srgbClr val="616161"/>
              </a:buClr>
              <a:buSzPts val="1800"/>
              <a:buChar char="•"/>
              <a:defRPr/>
            </a:lvl6pPr>
            <a:lvl7pPr indent="-342900" lvl="6" marL="3200400" algn="l">
              <a:lnSpc>
                <a:spcPct val="90000"/>
              </a:lnSpc>
              <a:spcBef>
                <a:spcPts val="1000"/>
              </a:spcBef>
              <a:spcAft>
                <a:spcPts val="0"/>
              </a:spcAft>
              <a:buClr>
                <a:srgbClr val="616161"/>
              </a:buClr>
              <a:buSzPts val="1800"/>
              <a:buChar char="•"/>
              <a:defRPr/>
            </a:lvl7pPr>
            <a:lvl8pPr indent="-342900" lvl="7" marL="3657600" algn="l">
              <a:lnSpc>
                <a:spcPct val="90000"/>
              </a:lnSpc>
              <a:spcBef>
                <a:spcPts val="1000"/>
              </a:spcBef>
              <a:spcAft>
                <a:spcPts val="0"/>
              </a:spcAft>
              <a:buClr>
                <a:srgbClr val="616161"/>
              </a:buClr>
              <a:buSzPts val="1800"/>
              <a:buChar char="•"/>
              <a:defRPr/>
            </a:lvl8pPr>
            <a:lvl9pPr indent="-342900" lvl="8" marL="4114800" algn="l">
              <a:lnSpc>
                <a:spcPct val="90000"/>
              </a:lnSpc>
              <a:spcBef>
                <a:spcPts val="1000"/>
              </a:spcBef>
              <a:spcAft>
                <a:spcPts val="0"/>
              </a:spcAft>
              <a:buClr>
                <a:srgbClr val="616161"/>
              </a:buClr>
              <a:buSzPts val="1800"/>
              <a:buChar char="•"/>
              <a:defRPr/>
            </a:lvl9pPr>
          </a:lstStyle>
          <a:p/>
        </p:txBody>
      </p:sp>
      <p:sp>
        <p:nvSpPr>
          <p:cNvPr id="44" name="Google Shape;44;p16"/>
          <p:cNvSpPr txBox="1"/>
          <p:nvPr>
            <p:ph idx="2" type="body"/>
          </p:nvPr>
        </p:nvSpPr>
        <p:spPr>
          <a:xfrm>
            <a:off x="97968" y="854670"/>
            <a:ext cx="11944355" cy="550864"/>
          </a:xfrm>
          <a:prstGeom prst="rect">
            <a:avLst/>
          </a:prstGeom>
          <a:noFill/>
          <a:ln>
            <a:noFill/>
          </a:ln>
        </p:spPr>
        <p:txBody>
          <a:bodyPr anchorCtr="0" anchor="ctr" bIns="45700" lIns="45700" spcFirstLastPara="1" rIns="45700" wrap="square" tIns="45700">
            <a:normAutofit/>
          </a:bodyPr>
          <a:lstStyle>
            <a:lvl1pPr indent="-228600" lvl="0" marL="457200" algn="just">
              <a:lnSpc>
                <a:spcPct val="90000"/>
              </a:lnSpc>
              <a:spcBef>
                <a:spcPts val="1000"/>
              </a:spcBef>
              <a:spcAft>
                <a:spcPts val="0"/>
              </a:spcAft>
              <a:buClr>
                <a:schemeClr val="accent6"/>
              </a:buClr>
              <a:buSzPts val="2400"/>
              <a:buFont typeface="Calibri"/>
              <a:buNone/>
              <a:defRPr b="1" sz="2400">
                <a:solidFill>
                  <a:schemeClr val="accent6"/>
                </a:solidFill>
              </a:defRPr>
            </a:lvl1pPr>
            <a:lvl2pPr indent="-342900" lvl="1" marL="914400" algn="l">
              <a:lnSpc>
                <a:spcPct val="90000"/>
              </a:lnSpc>
              <a:spcBef>
                <a:spcPts val="1000"/>
              </a:spcBef>
              <a:spcAft>
                <a:spcPts val="0"/>
              </a:spcAft>
              <a:buClr>
                <a:srgbClr val="616161"/>
              </a:buClr>
              <a:buSzPts val="1800"/>
              <a:buChar char="•"/>
              <a:defRPr/>
            </a:lvl2pPr>
            <a:lvl3pPr indent="-342900" lvl="2" marL="1371600" algn="l">
              <a:lnSpc>
                <a:spcPct val="90000"/>
              </a:lnSpc>
              <a:spcBef>
                <a:spcPts val="1000"/>
              </a:spcBef>
              <a:spcAft>
                <a:spcPts val="0"/>
              </a:spcAft>
              <a:buClr>
                <a:srgbClr val="616161"/>
              </a:buClr>
              <a:buSzPts val="1800"/>
              <a:buChar char="•"/>
              <a:defRPr/>
            </a:lvl3pPr>
            <a:lvl4pPr indent="-342900" lvl="3" marL="1828800" algn="l">
              <a:lnSpc>
                <a:spcPct val="90000"/>
              </a:lnSpc>
              <a:spcBef>
                <a:spcPts val="1000"/>
              </a:spcBef>
              <a:spcAft>
                <a:spcPts val="0"/>
              </a:spcAft>
              <a:buClr>
                <a:srgbClr val="616161"/>
              </a:buClr>
              <a:buSzPts val="1800"/>
              <a:buChar char="•"/>
              <a:defRPr/>
            </a:lvl4pPr>
            <a:lvl5pPr indent="-342900" lvl="4" marL="2286000" algn="l">
              <a:lnSpc>
                <a:spcPct val="90000"/>
              </a:lnSpc>
              <a:spcBef>
                <a:spcPts val="1000"/>
              </a:spcBef>
              <a:spcAft>
                <a:spcPts val="0"/>
              </a:spcAft>
              <a:buClr>
                <a:srgbClr val="616161"/>
              </a:buClr>
              <a:buSzPts val="1800"/>
              <a:buChar char="•"/>
              <a:defRPr/>
            </a:lvl5pPr>
            <a:lvl6pPr indent="-342900" lvl="5" marL="2743200" algn="l">
              <a:lnSpc>
                <a:spcPct val="90000"/>
              </a:lnSpc>
              <a:spcBef>
                <a:spcPts val="1000"/>
              </a:spcBef>
              <a:spcAft>
                <a:spcPts val="0"/>
              </a:spcAft>
              <a:buClr>
                <a:srgbClr val="616161"/>
              </a:buClr>
              <a:buSzPts val="1800"/>
              <a:buChar char="•"/>
              <a:defRPr/>
            </a:lvl6pPr>
            <a:lvl7pPr indent="-342900" lvl="6" marL="3200400" algn="l">
              <a:lnSpc>
                <a:spcPct val="90000"/>
              </a:lnSpc>
              <a:spcBef>
                <a:spcPts val="1000"/>
              </a:spcBef>
              <a:spcAft>
                <a:spcPts val="0"/>
              </a:spcAft>
              <a:buClr>
                <a:srgbClr val="616161"/>
              </a:buClr>
              <a:buSzPts val="1800"/>
              <a:buChar char="•"/>
              <a:defRPr/>
            </a:lvl7pPr>
            <a:lvl8pPr indent="-342900" lvl="7" marL="3657600" algn="l">
              <a:lnSpc>
                <a:spcPct val="90000"/>
              </a:lnSpc>
              <a:spcBef>
                <a:spcPts val="1000"/>
              </a:spcBef>
              <a:spcAft>
                <a:spcPts val="0"/>
              </a:spcAft>
              <a:buClr>
                <a:srgbClr val="616161"/>
              </a:buClr>
              <a:buSzPts val="1800"/>
              <a:buChar char="•"/>
              <a:defRPr/>
            </a:lvl8pPr>
            <a:lvl9pPr indent="-342900" lvl="8" marL="4114800" algn="l">
              <a:lnSpc>
                <a:spcPct val="90000"/>
              </a:lnSpc>
              <a:spcBef>
                <a:spcPts val="1000"/>
              </a:spcBef>
              <a:spcAft>
                <a:spcPts val="0"/>
              </a:spcAft>
              <a:buClr>
                <a:srgbClr val="616161"/>
              </a:buClr>
              <a:buSzPts val="1800"/>
              <a:buChar char="•"/>
              <a:defRPr/>
            </a:lvl9pPr>
          </a:lstStyle>
          <a:p/>
        </p:txBody>
      </p:sp>
      <p:sp>
        <p:nvSpPr>
          <p:cNvPr id="45" name="Google Shape;45;p16"/>
          <p:cNvSpPr txBox="1"/>
          <p:nvPr>
            <p:ph idx="12" type="sldNum"/>
          </p:nvPr>
        </p:nvSpPr>
        <p:spPr>
          <a:xfrm>
            <a:off x="8478978" y="6232199"/>
            <a:ext cx="258623" cy="248303"/>
          </a:xfrm>
          <a:prstGeom prst="rect">
            <a:avLst/>
          </a:prstGeom>
          <a:noFill/>
          <a:ln>
            <a:noFill/>
          </a:ln>
        </p:spPr>
        <p:txBody>
          <a:bodyPr anchorCtr="0" anchor="ctr" bIns="45700" lIns="45700" spcFirstLastPara="1" rIns="45700" wrap="square" tIns="45700">
            <a:spAutoFit/>
          </a:bodyPr>
          <a:lstStyle>
            <a:lvl1pPr indent="0" lvl="0"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1pPr>
            <a:lvl2pPr indent="0" lvl="1"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2pPr>
            <a:lvl3pPr indent="0" lvl="2"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3pPr>
            <a:lvl4pPr indent="0" lvl="3"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4pPr>
            <a:lvl5pPr indent="0" lvl="4"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5pPr>
            <a:lvl6pPr indent="0" lvl="5"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6pPr>
            <a:lvl7pPr indent="0" lvl="6"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7pPr>
            <a:lvl8pPr indent="0" lvl="7"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8pPr>
            <a:lvl9pPr indent="0" lvl="8"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Slide" showMasterSp="0">
  <p:cSld name="2_Title Slide">
    <p:bg>
      <p:bgPr>
        <a:solidFill>
          <a:srgbClr val="FFFFFF">
            <a:alpha val="49019"/>
          </a:srgbClr>
        </a:solidFill>
      </p:bgPr>
    </p:bg>
    <p:spTree>
      <p:nvGrpSpPr>
        <p:cNvPr id="46" name="Shape 46"/>
        <p:cNvGrpSpPr/>
        <p:nvPr/>
      </p:nvGrpSpPr>
      <p:grpSpPr>
        <a:xfrm>
          <a:off x="0" y="0"/>
          <a:ext cx="0" cy="0"/>
          <a:chOff x="0" y="0"/>
          <a:chExt cx="0" cy="0"/>
        </a:xfrm>
      </p:grpSpPr>
      <p:sp>
        <p:nvSpPr>
          <p:cNvPr id="47" name="Google Shape;47;p18"/>
          <p:cNvSpPr/>
          <p:nvPr/>
        </p:nvSpPr>
        <p:spPr>
          <a:xfrm flipH="1">
            <a:off x="2172707" y="2913643"/>
            <a:ext cx="7839428" cy="45721"/>
          </a:xfrm>
          <a:prstGeom prst="rect">
            <a:avLst/>
          </a:prstGeom>
          <a:solidFill>
            <a:schemeClr val="accent1"/>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D1D1D1"/>
              </a:buClr>
              <a:buSzPts val="1800"/>
              <a:buFont typeface="Calibri"/>
              <a:buNone/>
            </a:pPr>
            <a:r>
              <a:t/>
            </a:r>
            <a:endParaRPr b="0" i="0" sz="1800" u="none" cap="none" strike="noStrike">
              <a:solidFill>
                <a:srgbClr val="D1D1D1"/>
              </a:solidFill>
              <a:latin typeface="Calibri"/>
              <a:ea typeface="Calibri"/>
              <a:cs typeface="Calibri"/>
              <a:sym typeface="Calibri"/>
            </a:endParaRPr>
          </a:p>
        </p:txBody>
      </p:sp>
      <p:pic>
        <p:nvPicPr>
          <p:cNvPr descr="Picture 14" id="48" name="Google Shape;48;p18"/>
          <p:cNvPicPr preferRelativeResize="0"/>
          <p:nvPr/>
        </p:nvPicPr>
        <p:blipFill rotWithShape="1">
          <a:blip r:embed="rId2">
            <a:alphaModFix/>
          </a:blip>
          <a:srcRect b="15730" l="10490" r="74242" t="58792"/>
          <a:stretch/>
        </p:blipFill>
        <p:spPr>
          <a:xfrm>
            <a:off x="2313452" y="3804382"/>
            <a:ext cx="1741717" cy="1747219"/>
          </a:xfrm>
          <a:prstGeom prst="rect">
            <a:avLst/>
          </a:prstGeom>
          <a:noFill/>
          <a:ln>
            <a:noFill/>
          </a:ln>
        </p:spPr>
      </p:pic>
      <p:pic>
        <p:nvPicPr>
          <p:cNvPr descr="Picture 16" id="49" name="Google Shape;49;p18"/>
          <p:cNvPicPr preferRelativeResize="0"/>
          <p:nvPr/>
        </p:nvPicPr>
        <p:blipFill rotWithShape="1">
          <a:blip r:embed="rId2">
            <a:alphaModFix/>
          </a:blip>
          <a:srcRect b="15057" l="39981" r="26813" t="55988"/>
          <a:stretch/>
        </p:blipFill>
        <p:spPr>
          <a:xfrm>
            <a:off x="5878286" y="3898638"/>
            <a:ext cx="3788229" cy="1985554"/>
          </a:xfrm>
          <a:prstGeom prst="rect">
            <a:avLst/>
          </a:prstGeom>
          <a:noFill/>
          <a:ln>
            <a:noFill/>
          </a:ln>
        </p:spPr>
      </p:pic>
      <p:pic>
        <p:nvPicPr>
          <p:cNvPr descr="Picture 17" id="50" name="Google Shape;50;p18"/>
          <p:cNvPicPr preferRelativeResize="0"/>
          <p:nvPr/>
        </p:nvPicPr>
        <p:blipFill rotWithShape="1">
          <a:blip r:embed="rId2">
            <a:alphaModFix/>
          </a:blip>
          <a:srcRect b="15057" l="64323" r="26813" t="55988"/>
          <a:stretch/>
        </p:blipFill>
        <p:spPr>
          <a:xfrm rot="2428976">
            <a:off x="3968141" y="1289075"/>
            <a:ext cx="1010910" cy="1985555"/>
          </a:xfrm>
          <a:prstGeom prst="rect">
            <a:avLst/>
          </a:prstGeom>
          <a:noFill/>
          <a:ln>
            <a:noFill/>
          </a:ln>
        </p:spPr>
      </p:pic>
      <p:pic>
        <p:nvPicPr>
          <p:cNvPr descr="Picture 18" id="51" name="Google Shape;51;p18"/>
          <p:cNvPicPr preferRelativeResize="0"/>
          <p:nvPr/>
        </p:nvPicPr>
        <p:blipFill rotWithShape="1">
          <a:blip r:embed="rId3">
            <a:alphaModFix/>
          </a:blip>
          <a:srcRect b="35783" l="66008" r="31070" t="58749"/>
          <a:stretch/>
        </p:blipFill>
        <p:spPr>
          <a:xfrm rot="-9681207">
            <a:off x="1249194" y="3268964"/>
            <a:ext cx="832447" cy="937336"/>
          </a:xfrm>
          <a:prstGeom prst="rect">
            <a:avLst/>
          </a:prstGeom>
          <a:noFill/>
          <a:ln>
            <a:noFill/>
          </a:ln>
        </p:spPr>
      </p:pic>
      <p:pic>
        <p:nvPicPr>
          <p:cNvPr descr="Picture 19" id="52" name="Google Shape;52;p18"/>
          <p:cNvPicPr preferRelativeResize="0"/>
          <p:nvPr/>
        </p:nvPicPr>
        <p:blipFill rotWithShape="1">
          <a:blip r:embed="rId4">
            <a:alphaModFix/>
          </a:blip>
          <a:srcRect b="35783" l="66008" r="31070" t="58749"/>
          <a:stretch/>
        </p:blipFill>
        <p:spPr>
          <a:xfrm rot="-9681207">
            <a:off x="7509902" y="2039098"/>
            <a:ext cx="496753" cy="559343"/>
          </a:xfrm>
          <a:prstGeom prst="rect">
            <a:avLst/>
          </a:prstGeom>
          <a:noFill/>
          <a:ln>
            <a:noFill/>
          </a:ln>
        </p:spPr>
      </p:pic>
      <p:pic>
        <p:nvPicPr>
          <p:cNvPr descr="Picture 20" id="53" name="Google Shape;53;p18"/>
          <p:cNvPicPr preferRelativeResize="0"/>
          <p:nvPr/>
        </p:nvPicPr>
        <p:blipFill rotWithShape="1">
          <a:blip r:embed="rId5">
            <a:alphaModFix/>
          </a:blip>
          <a:srcRect b="35783" l="66008" r="31070" t="58749"/>
          <a:stretch/>
        </p:blipFill>
        <p:spPr>
          <a:xfrm rot="-9681207">
            <a:off x="10299154" y="3261926"/>
            <a:ext cx="598660" cy="674090"/>
          </a:xfrm>
          <a:prstGeom prst="rect">
            <a:avLst/>
          </a:prstGeom>
          <a:noFill/>
          <a:ln>
            <a:noFill/>
          </a:ln>
        </p:spPr>
      </p:pic>
      <p:pic>
        <p:nvPicPr>
          <p:cNvPr descr="Picture 21" id="54" name="Google Shape;54;p18"/>
          <p:cNvPicPr preferRelativeResize="0"/>
          <p:nvPr/>
        </p:nvPicPr>
        <p:blipFill rotWithShape="1">
          <a:blip r:embed="rId6">
            <a:alphaModFix/>
          </a:blip>
          <a:srcRect b="35783" l="66008" r="31070" t="58749"/>
          <a:stretch/>
        </p:blipFill>
        <p:spPr>
          <a:xfrm rot="-9681207">
            <a:off x="1726244" y="4118492"/>
            <a:ext cx="333020" cy="374980"/>
          </a:xfrm>
          <a:prstGeom prst="rect">
            <a:avLst/>
          </a:prstGeom>
          <a:noFill/>
          <a:ln>
            <a:noFill/>
          </a:ln>
        </p:spPr>
      </p:pic>
      <p:pic>
        <p:nvPicPr>
          <p:cNvPr descr="Picture 22" id="55" name="Google Shape;55;p18"/>
          <p:cNvPicPr preferRelativeResize="0"/>
          <p:nvPr/>
        </p:nvPicPr>
        <p:blipFill rotWithShape="1">
          <a:blip r:embed="rId7">
            <a:alphaModFix/>
          </a:blip>
          <a:srcRect b="35783" l="66008" r="31070" t="58749"/>
          <a:stretch/>
        </p:blipFill>
        <p:spPr>
          <a:xfrm rot="-9681207">
            <a:off x="10217911" y="2525472"/>
            <a:ext cx="657783" cy="740661"/>
          </a:xfrm>
          <a:prstGeom prst="rect">
            <a:avLst/>
          </a:prstGeom>
          <a:noFill/>
          <a:ln>
            <a:noFill/>
          </a:ln>
        </p:spPr>
      </p:pic>
      <p:pic>
        <p:nvPicPr>
          <p:cNvPr descr="Picture 23" id="56" name="Google Shape;56;p18"/>
          <p:cNvPicPr preferRelativeResize="0"/>
          <p:nvPr/>
        </p:nvPicPr>
        <p:blipFill rotWithShape="1">
          <a:blip r:embed="rId8">
            <a:alphaModFix/>
          </a:blip>
          <a:srcRect b="56559" l="6680" r="78224" t="17321"/>
          <a:stretch/>
        </p:blipFill>
        <p:spPr>
          <a:xfrm>
            <a:off x="2075232" y="1213681"/>
            <a:ext cx="2065355" cy="2148118"/>
          </a:xfrm>
          <a:prstGeom prst="rect">
            <a:avLst/>
          </a:prstGeom>
          <a:noFill/>
          <a:ln>
            <a:noFill/>
          </a:ln>
        </p:spPr>
      </p:pic>
      <p:pic>
        <p:nvPicPr>
          <p:cNvPr descr="Picture 24" id="57" name="Google Shape;57;p18"/>
          <p:cNvPicPr preferRelativeResize="0"/>
          <p:nvPr/>
        </p:nvPicPr>
        <p:blipFill rotWithShape="1">
          <a:blip r:embed="rId9">
            <a:alphaModFix/>
          </a:blip>
          <a:srcRect b="61272" l="51335" r="24808" t="12976"/>
          <a:stretch/>
        </p:blipFill>
        <p:spPr>
          <a:xfrm>
            <a:off x="8114596" y="1665720"/>
            <a:ext cx="1733421" cy="1124854"/>
          </a:xfrm>
          <a:prstGeom prst="rect">
            <a:avLst/>
          </a:prstGeom>
          <a:noFill/>
          <a:ln>
            <a:noFill/>
          </a:ln>
        </p:spPr>
      </p:pic>
      <p:pic>
        <p:nvPicPr>
          <p:cNvPr descr="Picture 1" id="58" name="Google Shape;58;p18"/>
          <p:cNvPicPr preferRelativeResize="0"/>
          <p:nvPr/>
        </p:nvPicPr>
        <p:blipFill rotWithShape="1">
          <a:blip r:embed="rId10">
            <a:alphaModFix/>
          </a:blip>
          <a:srcRect b="0" l="0" r="0" t="0"/>
          <a:stretch/>
        </p:blipFill>
        <p:spPr>
          <a:xfrm>
            <a:off x="1195412" y="6193104"/>
            <a:ext cx="1954591" cy="417221"/>
          </a:xfrm>
          <a:prstGeom prst="rect">
            <a:avLst/>
          </a:prstGeom>
          <a:noFill/>
          <a:ln>
            <a:noFill/>
          </a:ln>
        </p:spPr>
      </p:pic>
      <p:sp>
        <p:nvSpPr>
          <p:cNvPr id="59" name="Google Shape;59;p18"/>
          <p:cNvSpPr txBox="1"/>
          <p:nvPr/>
        </p:nvSpPr>
        <p:spPr>
          <a:xfrm>
            <a:off x="3317751" y="6113715"/>
            <a:ext cx="8043558" cy="558709"/>
          </a:xfrm>
          <a:prstGeom prst="rect">
            <a:avLst/>
          </a:prstGeom>
          <a:noFill/>
          <a:ln>
            <a:noFill/>
          </a:ln>
        </p:spPr>
        <p:txBody>
          <a:bodyPr anchorCtr="0" anchor="t" bIns="45700" lIns="45700" spcFirstLastPara="1" rIns="45700" wrap="square" tIns="45700">
            <a:spAutoFit/>
          </a:bodyPr>
          <a:lstStyle/>
          <a:p>
            <a:pPr indent="0" lvl="0" marL="0" marR="0" rtl="0" algn="l">
              <a:lnSpc>
                <a:spcPct val="100000"/>
              </a:lnSpc>
              <a:spcBef>
                <a:spcPts val="0"/>
              </a:spcBef>
              <a:spcAft>
                <a:spcPts val="0"/>
              </a:spcAft>
              <a:buClr>
                <a:srgbClr val="2C2C2C"/>
              </a:buClr>
              <a:buSzPts val="1000"/>
              <a:buFont typeface="Calibri"/>
              <a:buNone/>
            </a:pPr>
            <a:r>
              <a:rPr b="0" i="0" lang="en-US" sz="1000" u="none" cap="none" strike="noStrike">
                <a:solidFill>
                  <a:srgbClr val="2C2C2C"/>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them.[Project number: 2023-1-CY02-KA220-YOU-000154272]</a:t>
            </a:r>
            <a:endParaRPr b="0" i="0" sz="1400" u="none" cap="none" strike="noStrike">
              <a:solidFill>
                <a:srgbClr val="000000"/>
              </a:solidFill>
              <a:latin typeface="Arial"/>
              <a:ea typeface="Arial"/>
              <a:cs typeface="Arial"/>
              <a:sym typeface="Arial"/>
            </a:endParaRPr>
          </a:p>
        </p:txBody>
      </p:sp>
      <p:sp>
        <p:nvSpPr>
          <p:cNvPr id="60" name="Google Shape;60;p18"/>
          <p:cNvSpPr txBox="1"/>
          <p:nvPr>
            <p:ph type="title"/>
          </p:nvPr>
        </p:nvSpPr>
        <p:spPr>
          <a:xfrm>
            <a:off x="2179865" y="2937536"/>
            <a:ext cx="7832271" cy="1600198"/>
          </a:xfrm>
          <a:prstGeom prst="rect">
            <a:avLst/>
          </a:prstGeom>
          <a:noFill/>
          <a:ln>
            <a:noFill/>
          </a:ln>
        </p:spPr>
        <p:txBody>
          <a:bodyPr anchorCtr="0" anchor="ctr" bIns="45700" lIns="45700" spcFirstLastPara="1" rIns="45700" wrap="square" tIns="45700">
            <a:normAutofit/>
          </a:bodyPr>
          <a:lstStyle>
            <a:lvl1pPr lvl="0" algn="ctr">
              <a:lnSpc>
                <a:spcPct val="90000"/>
              </a:lnSpc>
              <a:spcBef>
                <a:spcPts val="0"/>
              </a:spcBef>
              <a:spcAft>
                <a:spcPts val="0"/>
              </a:spcAft>
              <a:buClr>
                <a:schemeClr val="accent1"/>
              </a:buClr>
              <a:buSzPts val="2000"/>
              <a:buFont typeface="Calibri"/>
              <a:buNone/>
              <a:defRPr b="1" sz="2000">
                <a:solidFill>
                  <a:schemeClr val="accent1"/>
                </a:solidFill>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p:txBody>
      </p:sp>
      <p:sp>
        <p:nvSpPr>
          <p:cNvPr id="61" name="Google Shape;61;p18"/>
          <p:cNvSpPr txBox="1"/>
          <p:nvPr>
            <p:ph idx="12" type="sldNum"/>
          </p:nvPr>
        </p:nvSpPr>
        <p:spPr>
          <a:xfrm>
            <a:off x="8478978" y="6232199"/>
            <a:ext cx="258623" cy="248303"/>
          </a:xfrm>
          <a:prstGeom prst="rect">
            <a:avLst/>
          </a:prstGeom>
          <a:noFill/>
          <a:ln>
            <a:noFill/>
          </a:ln>
        </p:spPr>
        <p:txBody>
          <a:bodyPr anchorCtr="0" anchor="ctr" bIns="45700" lIns="45700" spcFirstLastPara="1" rIns="45700" wrap="square" tIns="45700">
            <a:spAutoFit/>
          </a:bodyPr>
          <a:lstStyle>
            <a:lvl1pPr indent="0" lvl="0"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1pPr>
            <a:lvl2pPr indent="0" lvl="1"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2pPr>
            <a:lvl3pPr indent="0" lvl="2"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3pPr>
            <a:lvl4pPr indent="0" lvl="3"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4pPr>
            <a:lvl5pPr indent="0" lvl="4"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5pPr>
            <a:lvl6pPr indent="0" lvl="5"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6pPr>
            <a:lvl7pPr indent="0" lvl="6"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7pPr>
            <a:lvl8pPr indent="0" lvl="7"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8pPr>
            <a:lvl9pPr indent="0" lvl="8"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Title Slide" showMasterSp="0">
  <p:cSld name="3_Title Slide">
    <p:bg>
      <p:bgPr>
        <a:solidFill>
          <a:srgbClr val="FFFFFF">
            <a:alpha val="49019"/>
          </a:srgbClr>
        </a:solidFill>
      </p:bgPr>
    </p:bg>
    <p:spTree>
      <p:nvGrpSpPr>
        <p:cNvPr id="62" name="Shape 62"/>
        <p:cNvGrpSpPr/>
        <p:nvPr/>
      </p:nvGrpSpPr>
      <p:grpSpPr>
        <a:xfrm>
          <a:off x="0" y="0"/>
          <a:ext cx="0" cy="0"/>
          <a:chOff x="0" y="0"/>
          <a:chExt cx="0" cy="0"/>
        </a:xfrm>
      </p:grpSpPr>
      <p:pic>
        <p:nvPicPr>
          <p:cNvPr descr="Picture 43" id="63" name="Google Shape;63;p17"/>
          <p:cNvPicPr preferRelativeResize="0"/>
          <p:nvPr/>
        </p:nvPicPr>
        <p:blipFill rotWithShape="1">
          <a:blip r:embed="rId2">
            <a:alphaModFix/>
          </a:blip>
          <a:srcRect b="0" l="0" r="0" t="0"/>
          <a:stretch/>
        </p:blipFill>
        <p:spPr>
          <a:xfrm>
            <a:off x="0" y="0"/>
            <a:ext cx="12192000" cy="6858000"/>
          </a:xfrm>
          <a:prstGeom prst="rect">
            <a:avLst/>
          </a:prstGeom>
          <a:noFill/>
          <a:ln>
            <a:noFill/>
          </a:ln>
        </p:spPr>
      </p:pic>
      <p:sp>
        <p:nvSpPr>
          <p:cNvPr id="64" name="Google Shape;64;p17"/>
          <p:cNvSpPr/>
          <p:nvPr/>
        </p:nvSpPr>
        <p:spPr>
          <a:xfrm>
            <a:off x="0" y="0"/>
            <a:ext cx="12192000" cy="6858000"/>
          </a:xfrm>
          <a:prstGeom prst="rect">
            <a:avLst/>
          </a:prstGeom>
          <a:noFill/>
          <a:ln cap="flat" cmpd="sng" w="9525">
            <a:solidFill>
              <a:schemeClr val="accent1"/>
            </a:solidFill>
            <a:prstDash val="solid"/>
            <a:round/>
            <a:headEnd len="sm" w="sm" type="none"/>
            <a:tailEnd len="sm" w="sm" type="none"/>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chemeClr val="accent1"/>
              </a:buClr>
              <a:buSzPts val="1800"/>
              <a:buFont typeface="Calibri"/>
              <a:buNone/>
            </a:pPr>
            <a:r>
              <a:t/>
            </a:r>
            <a:endParaRPr b="0" i="0" sz="1800" u="none" cap="none" strike="noStrike">
              <a:solidFill>
                <a:schemeClr val="accent1"/>
              </a:solidFill>
              <a:latin typeface="Calibri"/>
              <a:ea typeface="Calibri"/>
              <a:cs typeface="Calibri"/>
              <a:sym typeface="Calibri"/>
            </a:endParaRPr>
          </a:p>
        </p:txBody>
      </p:sp>
      <p:sp>
        <p:nvSpPr>
          <p:cNvPr id="65" name="Google Shape;65;p17"/>
          <p:cNvSpPr txBox="1"/>
          <p:nvPr>
            <p:ph type="title"/>
          </p:nvPr>
        </p:nvSpPr>
        <p:spPr>
          <a:xfrm>
            <a:off x="2179865" y="2774849"/>
            <a:ext cx="7832271" cy="1600199"/>
          </a:xfrm>
          <a:prstGeom prst="rect">
            <a:avLst/>
          </a:prstGeom>
          <a:noFill/>
          <a:ln>
            <a:noFill/>
          </a:ln>
        </p:spPr>
        <p:txBody>
          <a:bodyPr anchorCtr="0" anchor="ctr" bIns="45700" lIns="45700" spcFirstLastPara="1" rIns="45700" wrap="square" tIns="45700">
            <a:normAutofit/>
          </a:bodyPr>
          <a:lstStyle>
            <a:lvl1pPr lvl="0" algn="ctr">
              <a:lnSpc>
                <a:spcPct val="90000"/>
              </a:lnSpc>
              <a:spcBef>
                <a:spcPts val="0"/>
              </a:spcBef>
              <a:spcAft>
                <a:spcPts val="0"/>
              </a:spcAft>
              <a:buClr>
                <a:schemeClr val="accent1"/>
              </a:buClr>
              <a:buSzPts val="2000"/>
              <a:buFont typeface="Calibri"/>
              <a:buNone/>
              <a:defRPr b="1" sz="2000">
                <a:solidFill>
                  <a:schemeClr val="accent1"/>
                </a:solidFill>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p:txBody>
      </p:sp>
      <p:sp>
        <p:nvSpPr>
          <p:cNvPr id="66" name="Google Shape;66;p17"/>
          <p:cNvSpPr/>
          <p:nvPr/>
        </p:nvSpPr>
        <p:spPr>
          <a:xfrm flipH="1">
            <a:off x="2172708" y="2774849"/>
            <a:ext cx="7839428" cy="45721"/>
          </a:xfrm>
          <a:prstGeom prst="rect">
            <a:avLst/>
          </a:prstGeom>
          <a:solidFill>
            <a:schemeClr val="accent1"/>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D1D1D1"/>
              </a:buClr>
              <a:buSzPts val="1800"/>
              <a:buFont typeface="Calibri"/>
              <a:buNone/>
            </a:pPr>
            <a:r>
              <a:t/>
            </a:r>
            <a:endParaRPr b="0" i="0" sz="1800" u="none" cap="none" strike="noStrike">
              <a:solidFill>
                <a:srgbClr val="D1D1D1"/>
              </a:solidFill>
              <a:latin typeface="Calibri"/>
              <a:ea typeface="Calibri"/>
              <a:cs typeface="Calibri"/>
              <a:sym typeface="Calibri"/>
            </a:endParaRPr>
          </a:p>
        </p:txBody>
      </p:sp>
      <p:pic>
        <p:nvPicPr>
          <p:cNvPr descr="Picture 30" id="67" name="Google Shape;67;p17"/>
          <p:cNvPicPr preferRelativeResize="0"/>
          <p:nvPr/>
        </p:nvPicPr>
        <p:blipFill rotWithShape="1">
          <a:blip r:embed="rId3">
            <a:alphaModFix/>
          </a:blip>
          <a:srcRect b="15730" l="10490" r="74242" t="58792"/>
          <a:stretch/>
        </p:blipFill>
        <p:spPr>
          <a:xfrm>
            <a:off x="2313452" y="3804382"/>
            <a:ext cx="1741717" cy="1747219"/>
          </a:xfrm>
          <a:prstGeom prst="rect">
            <a:avLst/>
          </a:prstGeom>
          <a:noFill/>
          <a:ln>
            <a:noFill/>
          </a:ln>
        </p:spPr>
      </p:pic>
      <p:pic>
        <p:nvPicPr>
          <p:cNvPr descr="Picture 31" id="68" name="Google Shape;68;p17"/>
          <p:cNvPicPr preferRelativeResize="0"/>
          <p:nvPr/>
        </p:nvPicPr>
        <p:blipFill rotWithShape="1">
          <a:blip r:embed="rId3">
            <a:alphaModFix/>
          </a:blip>
          <a:srcRect b="15057" l="39981" r="26813" t="55988"/>
          <a:stretch/>
        </p:blipFill>
        <p:spPr>
          <a:xfrm>
            <a:off x="5878286" y="3898638"/>
            <a:ext cx="3788229" cy="1985554"/>
          </a:xfrm>
          <a:prstGeom prst="rect">
            <a:avLst/>
          </a:prstGeom>
          <a:noFill/>
          <a:ln>
            <a:noFill/>
          </a:ln>
        </p:spPr>
      </p:pic>
      <p:pic>
        <p:nvPicPr>
          <p:cNvPr descr="Picture 32" id="69" name="Google Shape;69;p17"/>
          <p:cNvPicPr preferRelativeResize="0"/>
          <p:nvPr/>
        </p:nvPicPr>
        <p:blipFill rotWithShape="1">
          <a:blip r:embed="rId3">
            <a:alphaModFix/>
          </a:blip>
          <a:srcRect b="15057" l="64323" r="26813" t="55988"/>
          <a:stretch/>
        </p:blipFill>
        <p:spPr>
          <a:xfrm rot="2428976">
            <a:off x="3969989" y="1212104"/>
            <a:ext cx="1010910" cy="1985555"/>
          </a:xfrm>
          <a:prstGeom prst="rect">
            <a:avLst/>
          </a:prstGeom>
          <a:noFill/>
          <a:ln>
            <a:noFill/>
          </a:ln>
        </p:spPr>
      </p:pic>
      <p:pic>
        <p:nvPicPr>
          <p:cNvPr descr="Picture 33" id="70" name="Google Shape;70;p17"/>
          <p:cNvPicPr preferRelativeResize="0"/>
          <p:nvPr/>
        </p:nvPicPr>
        <p:blipFill rotWithShape="1">
          <a:blip r:embed="rId4">
            <a:alphaModFix/>
          </a:blip>
          <a:srcRect b="35783" l="66008" r="31070" t="58749"/>
          <a:stretch/>
        </p:blipFill>
        <p:spPr>
          <a:xfrm rot="-9681207">
            <a:off x="1249194" y="3268964"/>
            <a:ext cx="832447" cy="937336"/>
          </a:xfrm>
          <a:prstGeom prst="rect">
            <a:avLst/>
          </a:prstGeom>
          <a:noFill/>
          <a:ln>
            <a:noFill/>
          </a:ln>
        </p:spPr>
      </p:pic>
      <p:pic>
        <p:nvPicPr>
          <p:cNvPr descr="Picture 34" id="71" name="Google Shape;71;p17"/>
          <p:cNvPicPr preferRelativeResize="0"/>
          <p:nvPr/>
        </p:nvPicPr>
        <p:blipFill rotWithShape="1">
          <a:blip r:embed="rId5">
            <a:alphaModFix/>
          </a:blip>
          <a:srcRect b="35783" l="66008" r="31070" t="58749"/>
          <a:stretch/>
        </p:blipFill>
        <p:spPr>
          <a:xfrm rot="-9681207">
            <a:off x="7509902" y="2039098"/>
            <a:ext cx="496753" cy="559343"/>
          </a:xfrm>
          <a:prstGeom prst="rect">
            <a:avLst/>
          </a:prstGeom>
          <a:noFill/>
          <a:ln>
            <a:noFill/>
          </a:ln>
        </p:spPr>
      </p:pic>
      <p:pic>
        <p:nvPicPr>
          <p:cNvPr descr="Picture 35" id="72" name="Google Shape;72;p17"/>
          <p:cNvPicPr preferRelativeResize="0"/>
          <p:nvPr/>
        </p:nvPicPr>
        <p:blipFill rotWithShape="1">
          <a:blip r:embed="rId6">
            <a:alphaModFix/>
          </a:blip>
          <a:srcRect b="35783" l="66008" r="31070" t="58749"/>
          <a:stretch/>
        </p:blipFill>
        <p:spPr>
          <a:xfrm rot="-9681207">
            <a:off x="10299154" y="3261926"/>
            <a:ext cx="598660" cy="674090"/>
          </a:xfrm>
          <a:prstGeom prst="rect">
            <a:avLst/>
          </a:prstGeom>
          <a:noFill/>
          <a:ln>
            <a:noFill/>
          </a:ln>
        </p:spPr>
      </p:pic>
      <p:pic>
        <p:nvPicPr>
          <p:cNvPr descr="Picture 36" id="73" name="Google Shape;73;p17"/>
          <p:cNvPicPr preferRelativeResize="0"/>
          <p:nvPr/>
        </p:nvPicPr>
        <p:blipFill rotWithShape="1">
          <a:blip r:embed="rId7">
            <a:alphaModFix/>
          </a:blip>
          <a:srcRect b="35783" l="66008" r="31070" t="58749"/>
          <a:stretch/>
        </p:blipFill>
        <p:spPr>
          <a:xfrm rot="-9681207">
            <a:off x="1726244" y="4118492"/>
            <a:ext cx="333020" cy="374980"/>
          </a:xfrm>
          <a:prstGeom prst="rect">
            <a:avLst/>
          </a:prstGeom>
          <a:noFill/>
          <a:ln>
            <a:noFill/>
          </a:ln>
        </p:spPr>
      </p:pic>
      <p:pic>
        <p:nvPicPr>
          <p:cNvPr descr="Picture 37" id="74" name="Google Shape;74;p17"/>
          <p:cNvPicPr preferRelativeResize="0"/>
          <p:nvPr/>
        </p:nvPicPr>
        <p:blipFill rotWithShape="1">
          <a:blip r:embed="rId8">
            <a:alphaModFix/>
          </a:blip>
          <a:srcRect b="35783" l="66008" r="31070" t="58749"/>
          <a:stretch/>
        </p:blipFill>
        <p:spPr>
          <a:xfrm rot="-9681207">
            <a:off x="10217911" y="2525472"/>
            <a:ext cx="657783" cy="740661"/>
          </a:xfrm>
          <a:prstGeom prst="rect">
            <a:avLst/>
          </a:prstGeom>
          <a:noFill/>
          <a:ln>
            <a:noFill/>
          </a:ln>
        </p:spPr>
      </p:pic>
      <p:pic>
        <p:nvPicPr>
          <p:cNvPr descr="Picture 38" id="75" name="Google Shape;75;p17"/>
          <p:cNvPicPr preferRelativeResize="0"/>
          <p:nvPr/>
        </p:nvPicPr>
        <p:blipFill rotWithShape="1">
          <a:blip r:embed="rId9">
            <a:alphaModFix/>
          </a:blip>
          <a:srcRect b="56559" l="6680" r="78224" t="17321"/>
          <a:stretch/>
        </p:blipFill>
        <p:spPr>
          <a:xfrm>
            <a:off x="2068073" y="1117231"/>
            <a:ext cx="2065357" cy="2148118"/>
          </a:xfrm>
          <a:prstGeom prst="rect">
            <a:avLst/>
          </a:prstGeom>
          <a:noFill/>
          <a:ln>
            <a:noFill/>
          </a:ln>
        </p:spPr>
      </p:pic>
      <p:pic>
        <p:nvPicPr>
          <p:cNvPr descr="Picture 39" id="76" name="Google Shape;76;p17"/>
          <p:cNvPicPr preferRelativeResize="0"/>
          <p:nvPr/>
        </p:nvPicPr>
        <p:blipFill rotWithShape="1">
          <a:blip r:embed="rId10">
            <a:alphaModFix/>
          </a:blip>
          <a:srcRect b="61272" l="51335" r="24808" t="12976"/>
          <a:stretch/>
        </p:blipFill>
        <p:spPr>
          <a:xfrm>
            <a:off x="8107440" y="1569270"/>
            <a:ext cx="1733420" cy="1124854"/>
          </a:xfrm>
          <a:prstGeom prst="rect">
            <a:avLst/>
          </a:prstGeom>
          <a:noFill/>
          <a:ln>
            <a:noFill/>
          </a:ln>
        </p:spPr>
      </p:pic>
      <p:sp>
        <p:nvSpPr>
          <p:cNvPr id="77" name="Google Shape;77;p17"/>
          <p:cNvSpPr txBox="1"/>
          <p:nvPr>
            <p:ph idx="12" type="sldNum"/>
          </p:nvPr>
        </p:nvSpPr>
        <p:spPr>
          <a:xfrm>
            <a:off x="8478978" y="6232199"/>
            <a:ext cx="258623" cy="248303"/>
          </a:xfrm>
          <a:prstGeom prst="rect">
            <a:avLst/>
          </a:prstGeom>
          <a:noFill/>
          <a:ln>
            <a:noFill/>
          </a:ln>
        </p:spPr>
        <p:txBody>
          <a:bodyPr anchorCtr="0" anchor="ctr" bIns="45700" lIns="45700" spcFirstLastPara="1" rIns="45700" wrap="square" tIns="45700">
            <a:spAutoFit/>
          </a:bodyPr>
          <a:lstStyle>
            <a:lvl1pPr indent="0" lvl="0"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1pPr>
            <a:lvl2pPr indent="0" lvl="1"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2pPr>
            <a:lvl3pPr indent="0" lvl="2"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3pPr>
            <a:lvl4pPr indent="0" lvl="3"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4pPr>
            <a:lvl5pPr indent="0" lvl="4"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5pPr>
            <a:lvl6pPr indent="0" lvl="5"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6pPr>
            <a:lvl7pPr indent="0" lvl="6"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7pPr>
            <a:lvl8pPr indent="0" lvl="7"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8pPr>
            <a:lvl9pPr indent="0" lvl="8"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2F2F2">
            <a:alpha val="0"/>
          </a:srgbClr>
        </a:solidFill>
      </p:bgPr>
    </p:bg>
    <p:spTree>
      <p:nvGrpSpPr>
        <p:cNvPr id="5" name="Shape 5"/>
        <p:cNvGrpSpPr/>
        <p:nvPr/>
      </p:nvGrpSpPr>
      <p:grpSpPr>
        <a:xfrm>
          <a:off x="0" y="0"/>
          <a:ext cx="0" cy="0"/>
          <a:chOff x="0" y="0"/>
          <a:chExt cx="0" cy="0"/>
        </a:xfrm>
      </p:grpSpPr>
      <p:sp>
        <p:nvSpPr>
          <p:cNvPr id="6" name="Google Shape;6;p10"/>
          <p:cNvSpPr/>
          <p:nvPr/>
        </p:nvSpPr>
        <p:spPr>
          <a:xfrm>
            <a:off x="0" y="0"/>
            <a:ext cx="12192000" cy="797521"/>
          </a:xfrm>
          <a:prstGeom prst="rect">
            <a:avLst/>
          </a:prstGeom>
          <a:solidFill>
            <a:schemeClr val="accent1"/>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D1D1D1"/>
              </a:buClr>
              <a:buSzPts val="1800"/>
              <a:buFont typeface="Open Sans"/>
              <a:buNone/>
            </a:pPr>
            <a:r>
              <a:t/>
            </a:r>
            <a:endParaRPr b="0" i="0" sz="1800" u="none" cap="none" strike="noStrike">
              <a:solidFill>
                <a:srgbClr val="D1D1D1"/>
              </a:solidFill>
              <a:latin typeface="Open Sans"/>
              <a:ea typeface="Open Sans"/>
              <a:cs typeface="Open Sans"/>
              <a:sym typeface="Open Sans"/>
            </a:endParaRPr>
          </a:p>
        </p:txBody>
      </p:sp>
      <p:sp>
        <p:nvSpPr>
          <p:cNvPr id="7" name="Google Shape;7;p10"/>
          <p:cNvSpPr txBox="1"/>
          <p:nvPr>
            <p:ph type="title"/>
          </p:nvPr>
        </p:nvSpPr>
        <p:spPr>
          <a:xfrm>
            <a:off x="97970" y="81642"/>
            <a:ext cx="11944351" cy="715879"/>
          </a:xfrm>
          <a:prstGeom prst="rect">
            <a:avLst/>
          </a:prstGeom>
          <a:noFill/>
          <a:ln>
            <a:noFill/>
          </a:ln>
        </p:spPr>
        <p:txBody>
          <a:bodyPr anchorCtr="0" anchor="ctr" bIns="53975" lIns="53975" spcFirstLastPara="1" rIns="53975" wrap="square" tIns="53975">
            <a:normAutofit/>
          </a:bodyPr>
          <a:lstStyle>
            <a:lvl1pPr lvl="0" marR="0" rtl="0" algn="l">
              <a:lnSpc>
                <a:spcPct val="90000"/>
              </a:lnSpc>
              <a:spcBef>
                <a:spcPts val="0"/>
              </a:spcBef>
              <a:spcAft>
                <a:spcPts val="0"/>
              </a:spcAft>
              <a:buClr>
                <a:srgbClr val="F2F2F2"/>
              </a:buClr>
              <a:buSzPts val="3800"/>
              <a:buFont typeface="Calibri"/>
              <a:buNone/>
              <a:defRPr b="0" i="0" sz="3800" u="none" cap="none" strike="noStrike">
                <a:solidFill>
                  <a:srgbClr val="F2F2F2"/>
                </a:solidFill>
                <a:latin typeface="Calibri"/>
                <a:ea typeface="Calibri"/>
                <a:cs typeface="Calibri"/>
                <a:sym typeface="Calibri"/>
              </a:defRPr>
            </a:lvl1pPr>
            <a:lvl2pPr lvl="1" marR="0" rtl="0" algn="l">
              <a:lnSpc>
                <a:spcPct val="90000"/>
              </a:lnSpc>
              <a:spcBef>
                <a:spcPts val="0"/>
              </a:spcBef>
              <a:spcAft>
                <a:spcPts val="0"/>
              </a:spcAft>
              <a:buClr>
                <a:srgbClr val="F2F2F2"/>
              </a:buClr>
              <a:buSzPts val="3800"/>
              <a:buFont typeface="Calibri"/>
              <a:buNone/>
              <a:defRPr b="0" i="0" sz="3800" u="none" cap="none" strike="noStrike">
                <a:solidFill>
                  <a:srgbClr val="F2F2F2"/>
                </a:solidFill>
                <a:latin typeface="Calibri"/>
                <a:ea typeface="Calibri"/>
                <a:cs typeface="Calibri"/>
                <a:sym typeface="Calibri"/>
              </a:defRPr>
            </a:lvl2pPr>
            <a:lvl3pPr lvl="2" marR="0" rtl="0" algn="l">
              <a:lnSpc>
                <a:spcPct val="90000"/>
              </a:lnSpc>
              <a:spcBef>
                <a:spcPts val="0"/>
              </a:spcBef>
              <a:spcAft>
                <a:spcPts val="0"/>
              </a:spcAft>
              <a:buClr>
                <a:srgbClr val="F2F2F2"/>
              </a:buClr>
              <a:buSzPts val="3800"/>
              <a:buFont typeface="Calibri"/>
              <a:buNone/>
              <a:defRPr b="0" i="0" sz="3800" u="none" cap="none" strike="noStrike">
                <a:solidFill>
                  <a:srgbClr val="F2F2F2"/>
                </a:solidFill>
                <a:latin typeface="Calibri"/>
                <a:ea typeface="Calibri"/>
                <a:cs typeface="Calibri"/>
                <a:sym typeface="Calibri"/>
              </a:defRPr>
            </a:lvl3pPr>
            <a:lvl4pPr lvl="3" marR="0" rtl="0" algn="l">
              <a:lnSpc>
                <a:spcPct val="90000"/>
              </a:lnSpc>
              <a:spcBef>
                <a:spcPts val="0"/>
              </a:spcBef>
              <a:spcAft>
                <a:spcPts val="0"/>
              </a:spcAft>
              <a:buClr>
                <a:srgbClr val="F2F2F2"/>
              </a:buClr>
              <a:buSzPts val="3800"/>
              <a:buFont typeface="Calibri"/>
              <a:buNone/>
              <a:defRPr b="0" i="0" sz="3800" u="none" cap="none" strike="noStrike">
                <a:solidFill>
                  <a:srgbClr val="F2F2F2"/>
                </a:solidFill>
                <a:latin typeface="Calibri"/>
                <a:ea typeface="Calibri"/>
                <a:cs typeface="Calibri"/>
                <a:sym typeface="Calibri"/>
              </a:defRPr>
            </a:lvl4pPr>
            <a:lvl5pPr lvl="4" marR="0" rtl="0" algn="l">
              <a:lnSpc>
                <a:spcPct val="90000"/>
              </a:lnSpc>
              <a:spcBef>
                <a:spcPts val="0"/>
              </a:spcBef>
              <a:spcAft>
                <a:spcPts val="0"/>
              </a:spcAft>
              <a:buClr>
                <a:srgbClr val="F2F2F2"/>
              </a:buClr>
              <a:buSzPts val="3800"/>
              <a:buFont typeface="Calibri"/>
              <a:buNone/>
              <a:defRPr b="0" i="0" sz="3800" u="none" cap="none" strike="noStrike">
                <a:solidFill>
                  <a:srgbClr val="F2F2F2"/>
                </a:solidFill>
                <a:latin typeface="Calibri"/>
                <a:ea typeface="Calibri"/>
                <a:cs typeface="Calibri"/>
                <a:sym typeface="Calibri"/>
              </a:defRPr>
            </a:lvl5pPr>
            <a:lvl6pPr lvl="5" marR="0" rtl="0" algn="l">
              <a:lnSpc>
                <a:spcPct val="90000"/>
              </a:lnSpc>
              <a:spcBef>
                <a:spcPts val="0"/>
              </a:spcBef>
              <a:spcAft>
                <a:spcPts val="0"/>
              </a:spcAft>
              <a:buClr>
                <a:srgbClr val="F2F2F2"/>
              </a:buClr>
              <a:buSzPts val="3800"/>
              <a:buFont typeface="Calibri"/>
              <a:buNone/>
              <a:defRPr b="0" i="0" sz="3800" u="none" cap="none" strike="noStrike">
                <a:solidFill>
                  <a:srgbClr val="F2F2F2"/>
                </a:solidFill>
                <a:latin typeface="Calibri"/>
                <a:ea typeface="Calibri"/>
                <a:cs typeface="Calibri"/>
                <a:sym typeface="Calibri"/>
              </a:defRPr>
            </a:lvl6pPr>
            <a:lvl7pPr lvl="6" marR="0" rtl="0" algn="l">
              <a:lnSpc>
                <a:spcPct val="90000"/>
              </a:lnSpc>
              <a:spcBef>
                <a:spcPts val="0"/>
              </a:spcBef>
              <a:spcAft>
                <a:spcPts val="0"/>
              </a:spcAft>
              <a:buClr>
                <a:srgbClr val="F2F2F2"/>
              </a:buClr>
              <a:buSzPts val="3800"/>
              <a:buFont typeface="Calibri"/>
              <a:buNone/>
              <a:defRPr b="0" i="0" sz="3800" u="none" cap="none" strike="noStrike">
                <a:solidFill>
                  <a:srgbClr val="F2F2F2"/>
                </a:solidFill>
                <a:latin typeface="Calibri"/>
                <a:ea typeface="Calibri"/>
                <a:cs typeface="Calibri"/>
                <a:sym typeface="Calibri"/>
              </a:defRPr>
            </a:lvl7pPr>
            <a:lvl8pPr lvl="7" marR="0" rtl="0" algn="l">
              <a:lnSpc>
                <a:spcPct val="90000"/>
              </a:lnSpc>
              <a:spcBef>
                <a:spcPts val="0"/>
              </a:spcBef>
              <a:spcAft>
                <a:spcPts val="0"/>
              </a:spcAft>
              <a:buClr>
                <a:srgbClr val="F2F2F2"/>
              </a:buClr>
              <a:buSzPts val="3800"/>
              <a:buFont typeface="Calibri"/>
              <a:buNone/>
              <a:defRPr b="0" i="0" sz="3800" u="none" cap="none" strike="noStrike">
                <a:solidFill>
                  <a:srgbClr val="F2F2F2"/>
                </a:solidFill>
                <a:latin typeface="Calibri"/>
                <a:ea typeface="Calibri"/>
                <a:cs typeface="Calibri"/>
                <a:sym typeface="Calibri"/>
              </a:defRPr>
            </a:lvl8pPr>
            <a:lvl9pPr lvl="8" marR="0" rtl="0" algn="l">
              <a:lnSpc>
                <a:spcPct val="90000"/>
              </a:lnSpc>
              <a:spcBef>
                <a:spcPts val="0"/>
              </a:spcBef>
              <a:spcAft>
                <a:spcPts val="0"/>
              </a:spcAft>
              <a:buClr>
                <a:srgbClr val="F2F2F2"/>
              </a:buClr>
              <a:buSzPts val="3800"/>
              <a:buFont typeface="Calibri"/>
              <a:buNone/>
              <a:defRPr b="0" i="0" sz="3800" u="none" cap="none" strike="noStrike">
                <a:solidFill>
                  <a:srgbClr val="F2F2F2"/>
                </a:solidFill>
                <a:latin typeface="Calibri"/>
                <a:ea typeface="Calibri"/>
                <a:cs typeface="Calibri"/>
                <a:sym typeface="Calibri"/>
              </a:defRPr>
            </a:lvl9pPr>
          </a:lstStyle>
          <a:p/>
        </p:txBody>
      </p:sp>
      <p:sp>
        <p:nvSpPr>
          <p:cNvPr id="8" name="Google Shape;8;p10"/>
          <p:cNvSpPr txBox="1"/>
          <p:nvPr>
            <p:ph idx="1" type="body"/>
          </p:nvPr>
        </p:nvSpPr>
        <p:spPr>
          <a:xfrm>
            <a:off x="97971" y="881742"/>
            <a:ext cx="11944351" cy="5870124"/>
          </a:xfrm>
          <a:prstGeom prst="rect">
            <a:avLst/>
          </a:prstGeom>
          <a:noFill/>
          <a:ln>
            <a:noFill/>
          </a:ln>
        </p:spPr>
        <p:txBody>
          <a:bodyPr anchorCtr="0" anchor="t" bIns="45700" lIns="45700" spcFirstLastPara="1" rIns="45700" wrap="square" tIns="45700">
            <a:normAutofit/>
          </a:bodyPr>
          <a:lstStyle>
            <a:lvl1pPr indent="-228600" lvl="0" marL="457200" marR="0" rtl="0" algn="l">
              <a:lnSpc>
                <a:spcPct val="90000"/>
              </a:lnSpc>
              <a:spcBef>
                <a:spcPts val="1000"/>
              </a:spcBef>
              <a:spcAft>
                <a:spcPts val="0"/>
              </a:spcAft>
              <a:buClr>
                <a:srgbClr val="616161"/>
              </a:buClr>
              <a:buSzPts val="1800"/>
              <a:buFont typeface="Calibri"/>
              <a:buNone/>
              <a:defRPr b="0" i="0" sz="1800" u="none" cap="none" strike="noStrike">
                <a:solidFill>
                  <a:srgbClr val="616161"/>
                </a:solidFill>
                <a:latin typeface="Calibri"/>
                <a:ea typeface="Calibri"/>
                <a:cs typeface="Calibri"/>
                <a:sym typeface="Calibri"/>
              </a:defRPr>
            </a:lvl1pPr>
            <a:lvl2pPr indent="-342900" lvl="1" marL="914400" marR="0" rtl="0" algn="l">
              <a:lnSpc>
                <a:spcPct val="90000"/>
              </a:lnSpc>
              <a:spcBef>
                <a:spcPts val="1000"/>
              </a:spcBef>
              <a:spcAft>
                <a:spcPts val="0"/>
              </a:spcAft>
              <a:buClr>
                <a:srgbClr val="616161"/>
              </a:buClr>
              <a:buSzPts val="1800"/>
              <a:buFont typeface="Calibri"/>
              <a:buChar char="•"/>
              <a:defRPr b="0" i="0" sz="1800" u="none" cap="none" strike="noStrike">
                <a:solidFill>
                  <a:srgbClr val="616161"/>
                </a:solidFill>
                <a:latin typeface="Calibri"/>
                <a:ea typeface="Calibri"/>
                <a:cs typeface="Calibri"/>
                <a:sym typeface="Calibri"/>
              </a:defRPr>
            </a:lvl2pPr>
            <a:lvl3pPr indent="-342900" lvl="2" marL="1371600" marR="0" rtl="0" algn="l">
              <a:lnSpc>
                <a:spcPct val="90000"/>
              </a:lnSpc>
              <a:spcBef>
                <a:spcPts val="1000"/>
              </a:spcBef>
              <a:spcAft>
                <a:spcPts val="0"/>
              </a:spcAft>
              <a:buClr>
                <a:srgbClr val="616161"/>
              </a:buClr>
              <a:buSzPts val="1800"/>
              <a:buFont typeface="Calibri"/>
              <a:buChar char="•"/>
              <a:defRPr b="0" i="0" sz="1800" u="none" cap="none" strike="noStrike">
                <a:solidFill>
                  <a:srgbClr val="616161"/>
                </a:solidFill>
                <a:latin typeface="Calibri"/>
                <a:ea typeface="Calibri"/>
                <a:cs typeface="Calibri"/>
                <a:sym typeface="Calibri"/>
              </a:defRPr>
            </a:lvl3pPr>
            <a:lvl4pPr indent="-342900" lvl="3" marL="1828800" marR="0" rtl="0" algn="l">
              <a:lnSpc>
                <a:spcPct val="90000"/>
              </a:lnSpc>
              <a:spcBef>
                <a:spcPts val="1000"/>
              </a:spcBef>
              <a:spcAft>
                <a:spcPts val="0"/>
              </a:spcAft>
              <a:buClr>
                <a:srgbClr val="616161"/>
              </a:buClr>
              <a:buSzPts val="1800"/>
              <a:buFont typeface="Calibri"/>
              <a:buChar char="•"/>
              <a:defRPr b="0" i="0" sz="1800" u="none" cap="none" strike="noStrike">
                <a:solidFill>
                  <a:srgbClr val="616161"/>
                </a:solidFill>
                <a:latin typeface="Calibri"/>
                <a:ea typeface="Calibri"/>
                <a:cs typeface="Calibri"/>
                <a:sym typeface="Calibri"/>
              </a:defRPr>
            </a:lvl4pPr>
            <a:lvl5pPr indent="-342900" lvl="4" marL="2286000" marR="0" rtl="0" algn="l">
              <a:lnSpc>
                <a:spcPct val="90000"/>
              </a:lnSpc>
              <a:spcBef>
                <a:spcPts val="1000"/>
              </a:spcBef>
              <a:spcAft>
                <a:spcPts val="0"/>
              </a:spcAft>
              <a:buClr>
                <a:srgbClr val="616161"/>
              </a:buClr>
              <a:buSzPts val="1800"/>
              <a:buFont typeface="Calibri"/>
              <a:buChar char="•"/>
              <a:defRPr b="0" i="0" sz="1800" u="none" cap="none" strike="noStrike">
                <a:solidFill>
                  <a:srgbClr val="616161"/>
                </a:solidFill>
                <a:latin typeface="Calibri"/>
                <a:ea typeface="Calibri"/>
                <a:cs typeface="Calibri"/>
                <a:sym typeface="Calibri"/>
              </a:defRPr>
            </a:lvl5pPr>
            <a:lvl6pPr indent="-342900" lvl="5" marL="2743200" marR="0" rtl="0" algn="l">
              <a:lnSpc>
                <a:spcPct val="90000"/>
              </a:lnSpc>
              <a:spcBef>
                <a:spcPts val="1000"/>
              </a:spcBef>
              <a:spcAft>
                <a:spcPts val="0"/>
              </a:spcAft>
              <a:buClr>
                <a:srgbClr val="616161"/>
              </a:buClr>
              <a:buSzPts val="1800"/>
              <a:buFont typeface="Calibri"/>
              <a:buChar char="•"/>
              <a:defRPr b="0" i="0" sz="1800" u="none" cap="none" strike="noStrike">
                <a:solidFill>
                  <a:srgbClr val="616161"/>
                </a:solidFill>
                <a:latin typeface="Calibri"/>
                <a:ea typeface="Calibri"/>
                <a:cs typeface="Calibri"/>
                <a:sym typeface="Calibri"/>
              </a:defRPr>
            </a:lvl6pPr>
            <a:lvl7pPr indent="-342900" lvl="6" marL="3200400" marR="0" rtl="0" algn="l">
              <a:lnSpc>
                <a:spcPct val="90000"/>
              </a:lnSpc>
              <a:spcBef>
                <a:spcPts val="1000"/>
              </a:spcBef>
              <a:spcAft>
                <a:spcPts val="0"/>
              </a:spcAft>
              <a:buClr>
                <a:srgbClr val="616161"/>
              </a:buClr>
              <a:buSzPts val="1800"/>
              <a:buFont typeface="Calibri"/>
              <a:buChar char="•"/>
              <a:defRPr b="0" i="0" sz="1800" u="none" cap="none" strike="noStrike">
                <a:solidFill>
                  <a:srgbClr val="616161"/>
                </a:solidFill>
                <a:latin typeface="Calibri"/>
                <a:ea typeface="Calibri"/>
                <a:cs typeface="Calibri"/>
                <a:sym typeface="Calibri"/>
              </a:defRPr>
            </a:lvl7pPr>
            <a:lvl8pPr indent="-342900" lvl="7" marL="3657600" marR="0" rtl="0" algn="l">
              <a:lnSpc>
                <a:spcPct val="90000"/>
              </a:lnSpc>
              <a:spcBef>
                <a:spcPts val="1000"/>
              </a:spcBef>
              <a:spcAft>
                <a:spcPts val="0"/>
              </a:spcAft>
              <a:buClr>
                <a:srgbClr val="616161"/>
              </a:buClr>
              <a:buSzPts val="1800"/>
              <a:buFont typeface="Calibri"/>
              <a:buChar char="•"/>
              <a:defRPr b="0" i="0" sz="1800" u="none" cap="none" strike="noStrike">
                <a:solidFill>
                  <a:srgbClr val="616161"/>
                </a:solidFill>
                <a:latin typeface="Calibri"/>
                <a:ea typeface="Calibri"/>
                <a:cs typeface="Calibri"/>
                <a:sym typeface="Calibri"/>
              </a:defRPr>
            </a:lvl8pPr>
            <a:lvl9pPr indent="-342900" lvl="8" marL="4114800" marR="0" rtl="0" algn="l">
              <a:lnSpc>
                <a:spcPct val="90000"/>
              </a:lnSpc>
              <a:spcBef>
                <a:spcPts val="1000"/>
              </a:spcBef>
              <a:spcAft>
                <a:spcPts val="0"/>
              </a:spcAft>
              <a:buClr>
                <a:srgbClr val="616161"/>
              </a:buClr>
              <a:buSzPts val="1800"/>
              <a:buFont typeface="Calibri"/>
              <a:buChar char="•"/>
              <a:defRPr b="0" i="0" sz="1800" u="none" cap="none" strike="noStrike">
                <a:solidFill>
                  <a:srgbClr val="616161"/>
                </a:solidFill>
                <a:latin typeface="Calibri"/>
                <a:ea typeface="Calibri"/>
                <a:cs typeface="Calibri"/>
                <a:sym typeface="Calibri"/>
              </a:defRPr>
            </a:lvl9pPr>
          </a:lstStyle>
          <a:p/>
        </p:txBody>
      </p:sp>
      <p:sp>
        <p:nvSpPr>
          <p:cNvPr id="9" name="Google Shape;9;p10"/>
          <p:cNvSpPr txBox="1"/>
          <p:nvPr>
            <p:ph idx="12" type="sldNum"/>
          </p:nvPr>
        </p:nvSpPr>
        <p:spPr>
          <a:xfrm>
            <a:off x="8478978" y="6232199"/>
            <a:ext cx="258623" cy="248303"/>
          </a:xfrm>
          <a:prstGeom prst="rect">
            <a:avLst/>
          </a:prstGeom>
          <a:noFill/>
          <a:ln>
            <a:noFill/>
          </a:ln>
        </p:spPr>
        <p:txBody>
          <a:bodyPr anchorCtr="0" anchor="ctr" bIns="45700" lIns="45700" spcFirstLastPara="1" rIns="45700" wrap="square" tIns="45700">
            <a:spAutoFit/>
          </a:bodyPr>
          <a:lstStyle>
            <a:lvl1pPr indent="0" lvl="0" marL="0" marR="0" rtl="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1pPr>
            <a:lvl2pPr indent="0" lvl="1" marL="0" marR="0" rtl="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2pPr>
            <a:lvl3pPr indent="0" lvl="2" marL="0" marR="0" rtl="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3pPr>
            <a:lvl4pPr indent="0" lvl="3" marL="0" marR="0" rtl="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4pPr>
            <a:lvl5pPr indent="0" lvl="4" marL="0" marR="0" rtl="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5pPr>
            <a:lvl6pPr indent="0" lvl="5" marL="0" marR="0" rtl="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6pPr>
            <a:lvl7pPr indent="0" lvl="6" marL="0" marR="0" rtl="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7pPr>
            <a:lvl8pPr indent="0" lvl="7" marL="0" marR="0" rtl="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8pPr>
            <a:lvl9pPr indent="0" lvl="8" marL="0" marR="0" rtl="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sz="1400">
              <a:solidFill>
                <a:srgbClr val="000000"/>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6.png"/><Relationship Id="rId4" Type="http://schemas.openxmlformats.org/officeDocument/2006/relationships/image" Target="../media/image3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3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3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7.xml"/><Relationship Id="rId3" Type="http://schemas.openxmlformats.org/officeDocument/2006/relationships/image" Target="../media/image29.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8.xml"/><Relationship Id="rId3" Type="http://schemas.openxmlformats.org/officeDocument/2006/relationships/image" Target="../media/image27.png"/><Relationship Id="rId4" Type="http://schemas.openxmlformats.org/officeDocument/2006/relationships/image" Target="../media/image3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 Id="rId3" Type="http://schemas.openxmlformats.org/officeDocument/2006/relationships/image" Target="../media/image34.png"/><Relationship Id="rId4" Type="http://schemas.openxmlformats.org/officeDocument/2006/relationships/image" Target="../media/image30.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 name="Shape 81"/>
        <p:cNvGrpSpPr/>
        <p:nvPr/>
      </p:nvGrpSpPr>
      <p:grpSpPr>
        <a:xfrm>
          <a:off x="0" y="0"/>
          <a:ext cx="0" cy="0"/>
          <a:chOff x="0" y="0"/>
          <a:chExt cx="0" cy="0"/>
        </a:xfrm>
      </p:grpSpPr>
      <p:pic>
        <p:nvPicPr>
          <p:cNvPr id="82" name="Google Shape;82;g2d3f02dfa91_0_5"/>
          <p:cNvPicPr preferRelativeResize="0"/>
          <p:nvPr/>
        </p:nvPicPr>
        <p:blipFill rotWithShape="1">
          <a:blip r:embed="rId3">
            <a:alphaModFix/>
          </a:blip>
          <a:srcRect b="0" l="0" r="0" t="0"/>
          <a:stretch/>
        </p:blipFill>
        <p:spPr>
          <a:xfrm>
            <a:off x="0" y="0"/>
            <a:ext cx="12192000" cy="6858000"/>
          </a:xfrm>
          <a:prstGeom prst="rect">
            <a:avLst/>
          </a:prstGeom>
          <a:noFill/>
          <a:ln>
            <a:noFill/>
          </a:ln>
        </p:spPr>
      </p:pic>
      <p:pic>
        <p:nvPicPr>
          <p:cNvPr id="83" name="Google Shape;83;g2d3f02dfa91_0_5" title="portada.png"/>
          <p:cNvPicPr preferRelativeResize="0"/>
          <p:nvPr/>
        </p:nvPicPr>
        <p:blipFill>
          <a:blip r:embed="rId4">
            <a:alphaModFix/>
          </a:blip>
          <a:stretch>
            <a:fillRect/>
          </a:stretch>
        </p:blipFill>
        <p:spPr>
          <a:xfrm>
            <a:off x="0" y="0"/>
            <a:ext cx="12192000" cy="68580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 name="Shape 87"/>
        <p:cNvGrpSpPr/>
        <p:nvPr/>
      </p:nvGrpSpPr>
      <p:grpSpPr>
        <a:xfrm>
          <a:off x="0" y="0"/>
          <a:ext cx="0" cy="0"/>
          <a:chOff x="0" y="0"/>
          <a:chExt cx="0" cy="0"/>
        </a:xfrm>
      </p:grpSpPr>
      <p:sp>
        <p:nvSpPr>
          <p:cNvPr id="88" name="Google Shape;88;p1"/>
          <p:cNvSpPr txBox="1"/>
          <p:nvPr>
            <p:ph type="title"/>
          </p:nvPr>
        </p:nvSpPr>
        <p:spPr>
          <a:xfrm>
            <a:off x="374725" y="2184268"/>
            <a:ext cx="7349908" cy="1334100"/>
          </a:xfrm>
          <a:prstGeom prst="rect">
            <a:avLst/>
          </a:prstGeom>
          <a:noFill/>
          <a:ln>
            <a:noFill/>
          </a:ln>
        </p:spPr>
        <p:txBody>
          <a:bodyPr anchorCtr="0" anchor="ctr" bIns="45700" lIns="45700" spcFirstLastPara="1" rIns="45700" wrap="square" tIns="45700">
            <a:normAutofit/>
          </a:bodyPr>
          <a:lstStyle/>
          <a:p>
            <a:pPr indent="0" lvl="0" marL="0" rtl="0" algn="l">
              <a:lnSpc>
                <a:spcPct val="107500"/>
              </a:lnSpc>
              <a:spcBef>
                <a:spcPts val="0"/>
              </a:spcBef>
              <a:spcAft>
                <a:spcPts val="800"/>
              </a:spcAft>
              <a:buSzPts val="2000"/>
              <a:buNone/>
            </a:pPr>
            <a:r>
              <a:rPr lang="en-US" sz="2800">
                <a:latin typeface="Press Start 2P"/>
                <a:ea typeface="Press Start 2P"/>
                <a:cs typeface="Press Start 2P"/>
                <a:sym typeface="Press Start 2P"/>
              </a:rPr>
              <a:t>Enfoque innovador en el turismo local</a:t>
            </a:r>
            <a:endParaRPr b="1" sz="2000">
              <a:solidFill>
                <a:schemeClr val="accent1"/>
              </a:solidFill>
            </a:endParaRPr>
          </a:p>
        </p:txBody>
      </p:sp>
      <p:sp>
        <p:nvSpPr>
          <p:cNvPr id="89" name="Google Shape;89;p1"/>
          <p:cNvSpPr txBox="1"/>
          <p:nvPr>
            <p:ph idx="1" type="body"/>
          </p:nvPr>
        </p:nvSpPr>
        <p:spPr>
          <a:xfrm>
            <a:off x="401324" y="3651829"/>
            <a:ext cx="6893057" cy="1292832"/>
          </a:xfrm>
          <a:prstGeom prst="rect">
            <a:avLst/>
          </a:prstGeom>
          <a:noFill/>
          <a:ln>
            <a:noFill/>
          </a:ln>
        </p:spPr>
        <p:txBody>
          <a:bodyPr anchorCtr="0" anchor="ctr" bIns="45700" lIns="45700" spcFirstLastPara="1" rIns="45700" wrap="square" tIns="45700">
            <a:normAutofit/>
          </a:bodyPr>
          <a:lstStyle/>
          <a:p>
            <a:pPr indent="0" lvl="0" marL="0" rtl="0" algn="l">
              <a:lnSpc>
                <a:spcPct val="90000"/>
              </a:lnSpc>
              <a:spcBef>
                <a:spcPts val="0"/>
              </a:spcBef>
              <a:spcAft>
                <a:spcPts val="0"/>
              </a:spcAft>
              <a:buClr>
                <a:srgbClr val="D1E7F8"/>
              </a:buClr>
              <a:buSzPts val="1600"/>
              <a:buFont typeface="Calibri"/>
              <a:buNone/>
            </a:pPr>
            <a:r>
              <a:rPr lang="en-US" sz="2600"/>
              <a:t>5.2. </a:t>
            </a:r>
            <a:r>
              <a:rPr lang="en-US" sz="2600"/>
              <a:t>Innovaciones impulsadas por la tecnología</a:t>
            </a:r>
            <a:endParaRPr/>
          </a:p>
        </p:txBody>
      </p:sp>
      <p:sp>
        <p:nvSpPr>
          <p:cNvPr id="90" name="Google Shape;90;p1"/>
          <p:cNvSpPr/>
          <p:nvPr/>
        </p:nvSpPr>
        <p:spPr>
          <a:xfrm>
            <a:off x="625648" y="6212478"/>
            <a:ext cx="2150053" cy="486032"/>
          </a:xfrm>
          <a:custGeom>
            <a:rect b="b" l="l" r="r" t="t"/>
            <a:pathLst>
              <a:path extrusionOk="0" h="834390" w="3909187">
                <a:moveTo>
                  <a:pt x="0" y="0"/>
                </a:moveTo>
                <a:lnTo>
                  <a:pt x="3909187" y="0"/>
                </a:lnTo>
                <a:lnTo>
                  <a:pt x="3909187" y="834390"/>
                </a:lnTo>
                <a:lnTo>
                  <a:pt x="0" y="834390"/>
                </a:lnTo>
                <a:lnTo>
                  <a:pt x="0" y="0"/>
                </a:lnTo>
                <a:close/>
              </a:path>
            </a:pathLst>
          </a:custGeom>
          <a:blipFill rotWithShape="1">
            <a:blip r:embed="rId3">
              <a:alphaModFix/>
            </a:blip>
            <a:stretch>
              <a:fillRect b="0" l="-869" r="-869" t="0"/>
            </a:stretch>
          </a:blipFill>
          <a:ln>
            <a:noFill/>
          </a:ln>
        </p:spPr>
      </p:sp>
      <p:sp>
        <p:nvSpPr>
          <p:cNvPr id="91" name="Google Shape;91;p1"/>
          <p:cNvSpPr txBox="1"/>
          <p:nvPr/>
        </p:nvSpPr>
        <p:spPr>
          <a:xfrm>
            <a:off x="2883301" y="6113788"/>
            <a:ext cx="8978400" cy="683400"/>
          </a:xfrm>
          <a:prstGeom prst="rect">
            <a:avLst/>
          </a:prstGeom>
          <a:solidFill>
            <a:srgbClr val="FFFFFF"/>
          </a:solid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Clr>
                <a:srgbClr val="000000"/>
              </a:buClr>
              <a:buSzPts val="1500"/>
              <a:buFont typeface="Arial"/>
              <a:buNone/>
            </a:pPr>
            <a:r>
              <a:rPr b="0" i="0" lang="en-US" sz="1500" u="none" cap="none" strike="noStrike">
                <a:solidFill>
                  <a:srgbClr val="2C2C2C"/>
                </a:solidFill>
                <a:latin typeface="Calibri"/>
                <a:ea typeface="Calibri"/>
                <a:cs typeface="Calibri"/>
                <a:sym typeface="Calibri"/>
              </a:rPr>
              <a:t>F</a:t>
            </a:r>
            <a:r>
              <a:rPr b="0" i="0" lang="en-US" sz="1200" u="none" cap="none" strike="noStrike">
                <a:solidFill>
                  <a:srgbClr val="2C2C2C"/>
                </a:solidFill>
                <a:latin typeface="Calibri"/>
                <a:ea typeface="Calibri"/>
                <a:cs typeface="Calibri"/>
                <a:sym typeface="Calibri"/>
              </a:rPr>
              <a:t>inanciado por la Unión Europea. Las opiniones y puntos de vista expresados ​​son, sin embargo, responsabilidad exclusiva del/de los autor(es) y no reflejan necesariamente los de la Unión Europea ni los de la Agencia Ejecutiva Europea de Educación y Cultura (EACEA). Ni la Unión Europea ni la EACEA se hacen responsables de ellas. [Número de proyecto: 2023-1-CY02-KA220-YOU-000154272]</a:t>
            </a:r>
            <a:endParaRPr b="0" i="0" sz="1100" u="none" cap="none" strike="noStrike">
              <a:solidFill>
                <a:srgbClr val="000000"/>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 name="Shape 95"/>
        <p:cNvGrpSpPr/>
        <p:nvPr/>
      </p:nvGrpSpPr>
      <p:grpSpPr>
        <a:xfrm>
          <a:off x="0" y="0"/>
          <a:ext cx="0" cy="0"/>
          <a:chOff x="0" y="0"/>
          <a:chExt cx="0" cy="0"/>
        </a:xfrm>
      </p:grpSpPr>
      <p:sp>
        <p:nvSpPr>
          <p:cNvPr id="96" name="Google Shape;96;p2"/>
          <p:cNvSpPr txBox="1"/>
          <p:nvPr>
            <p:ph type="title"/>
          </p:nvPr>
        </p:nvSpPr>
        <p:spPr>
          <a:xfrm>
            <a:off x="401325" y="2190475"/>
            <a:ext cx="9281700" cy="1341000"/>
          </a:xfrm>
          <a:prstGeom prst="rect">
            <a:avLst/>
          </a:prstGeom>
          <a:noFill/>
          <a:ln>
            <a:noFill/>
          </a:ln>
        </p:spPr>
        <p:txBody>
          <a:bodyPr anchorCtr="0" anchor="ctr" bIns="45700" lIns="45700" spcFirstLastPara="1" rIns="45700" wrap="square" tIns="45700">
            <a:normAutofit/>
          </a:bodyPr>
          <a:lstStyle/>
          <a:p>
            <a:pPr indent="0" lvl="0" marL="0" rtl="0" algn="l">
              <a:lnSpc>
                <a:spcPct val="90000"/>
              </a:lnSpc>
              <a:spcBef>
                <a:spcPts val="0"/>
              </a:spcBef>
              <a:spcAft>
                <a:spcPts val="0"/>
              </a:spcAft>
              <a:buClr>
                <a:schemeClr val="accent1"/>
              </a:buClr>
              <a:buSzPts val="2000"/>
              <a:buFont typeface="Calibri"/>
              <a:buNone/>
            </a:pPr>
            <a:r>
              <a:rPr lang="en-US" sz="2800"/>
              <a:t>Objectivos:</a:t>
            </a:r>
            <a:endParaRPr sz="2800"/>
          </a:p>
        </p:txBody>
      </p:sp>
      <p:sp>
        <p:nvSpPr>
          <p:cNvPr id="97" name="Google Shape;97;p2"/>
          <p:cNvSpPr txBox="1"/>
          <p:nvPr>
            <p:ph idx="1" type="body"/>
          </p:nvPr>
        </p:nvSpPr>
        <p:spPr>
          <a:xfrm>
            <a:off x="401325" y="3788307"/>
            <a:ext cx="6893100" cy="1292700"/>
          </a:xfrm>
          <a:prstGeom prst="rect">
            <a:avLst/>
          </a:prstGeom>
          <a:noFill/>
          <a:ln>
            <a:noFill/>
          </a:ln>
        </p:spPr>
        <p:txBody>
          <a:bodyPr anchorCtr="0" anchor="ctr" bIns="45700" lIns="45700" spcFirstLastPara="1" rIns="45700" wrap="square" tIns="45700">
            <a:normAutofit fontScale="85000" lnSpcReduction="20000"/>
          </a:bodyPr>
          <a:lstStyle/>
          <a:p>
            <a:pPr indent="-441960" lvl="0" marL="457200" rtl="0" algn="l">
              <a:lnSpc>
                <a:spcPct val="90000"/>
              </a:lnSpc>
              <a:spcBef>
                <a:spcPts val="0"/>
              </a:spcBef>
              <a:spcAft>
                <a:spcPts val="0"/>
              </a:spcAft>
              <a:buSzPct val="80000"/>
              <a:buFont typeface="Arial"/>
              <a:buAutoNum type="arabicPeriod"/>
            </a:pPr>
            <a:r>
              <a:rPr lang="en-US" sz="2000"/>
              <a:t>Explora cómo herramientas como la realidad virtual (VR), la realidad aumentada (AR), la inteligencia artificial (IA) y el Internet de las cosas (IoT) están transformando las experiencias turísticas y las operaciones comerciales.</a:t>
            </a:r>
            <a:endParaRPr/>
          </a:p>
          <a:p>
            <a:pPr indent="-441960" lvl="0" marL="457200" rtl="0" algn="l">
              <a:lnSpc>
                <a:spcPct val="90000"/>
              </a:lnSpc>
              <a:spcBef>
                <a:spcPts val="0"/>
              </a:spcBef>
              <a:spcAft>
                <a:spcPts val="0"/>
              </a:spcAft>
              <a:buSzPct val="84210"/>
              <a:buFont typeface="Arial"/>
              <a:buAutoNum type="arabicPeriod"/>
            </a:pPr>
            <a:r>
              <a:rPr lang="en-US" sz="1900"/>
              <a:t>Aprende cómo integrar tecnologías emergentes en tus proyectos turísticos para mejorar la participación de los visitantes y la eficiencia operativa.</a:t>
            </a:r>
            <a:endParaRPr sz="1900"/>
          </a:p>
        </p:txBody>
      </p:sp>
      <p:sp>
        <p:nvSpPr>
          <p:cNvPr id="98" name="Google Shape;98;p2"/>
          <p:cNvSpPr/>
          <p:nvPr/>
        </p:nvSpPr>
        <p:spPr>
          <a:xfrm>
            <a:off x="625648" y="6212478"/>
            <a:ext cx="2150053" cy="486032"/>
          </a:xfrm>
          <a:custGeom>
            <a:rect b="b" l="l" r="r" t="t"/>
            <a:pathLst>
              <a:path extrusionOk="0" h="834390" w="3909187">
                <a:moveTo>
                  <a:pt x="0" y="0"/>
                </a:moveTo>
                <a:lnTo>
                  <a:pt x="3909187" y="0"/>
                </a:lnTo>
                <a:lnTo>
                  <a:pt x="3909187" y="834390"/>
                </a:lnTo>
                <a:lnTo>
                  <a:pt x="0" y="834390"/>
                </a:lnTo>
                <a:lnTo>
                  <a:pt x="0" y="0"/>
                </a:lnTo>
                <a:close/>
              </a:path>
            </a:pathLst>
          </a:custGeom>
          <a:blipFill rotWithShape="1">
            <a:blip r:embed="rId3">
              <a:alphaModFix/>
            </a:blip>
            <a:stretch>
              <a:fillRect b="0" l="-869" r="-869" t="0"/>
            </a:stretch>
          </a:blipFill>
          <a:ln>
            <a:noFill/>
          </a:ln>
        </p:spPr>
      </p:sp>
      <p:sp>
        <p:nvSpPr>
          <p:cNvPr id="99" name="Google Shape;99;p2"/>
          <p:cNvSpPr txBox="1"/>
          <p:nvPr/>
        </p:nvSpPr>
        <p:spPr>
          <a:xfrm>
            <a:off x="2883301" y="6113788"/>
            <a:ext cx="8978400" cy="683400"/>
          </a:xfrm>
          <a:prstGeom prst="rect">
            <a:avLst/>
          </a:prstGeom>
          <a:solidFill>
            <a:srgbClr val="FFFFFF"/>
          </a:solid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Clr>
                <a:srgbClr val="000000"/>
              </a:buClr>
              <a:buSzPts val="1500"/>
              <a:buFont typeface="Arial"/>
              <a:buNone/>
            </a:pPr>
            <a:r>
              <a:rPr b="0" i="0" lang="en-US" sz="1500" u="none" cap="none" strike="noStrike">
                <a:solidFill>
                  <a:srgbClr val="2C2C2C"/>
                </a:solidFill>
                <a:latin typeface="Calibri"/>
                <a:ea typeface="Calibri"/>
                <a:cs typeface="Calibri"/>
                <a:sym typeface="Calibri"/>
              </a:rPr>
              <a:t>F</a:t>
            </a:r>
            <a:r>
              <a:rPr b="0" i="0" lang="en-US" sz="1200" u="none" cap="none" strike="noStrike">
                <a:solidFill>
                  <a:srgbClr val="2C2C2C"/>
                </a:solidFill>
                <a:latin typeface="Calibri"/>
                <a:ea typeface="Calibri"/>
                <a:cs typeface="Calibri"/>
                <a:sym typeface="Calibri"/>
              </a:rPr>
              <a:t>inanciado por la Unión Europea. Las opiniones y puntos de vista expresados ​​son, sin embargo, responsabilidad exclusiva del/de los autor(es) y no reflejan necesariamente los de la Unión Europea ni los de la Agencia Ejecutiva Europea de Educación y Cultura (EACEA). Ni la Unión Europea ni la EACEA se hacen responsables de ellas. [Número de proyecto: 2023-1-CY02-KA220-YOU-000154272]</a:t>
            </a:r>
            <a:endParaRPr b="0" i="0" sz="1100" u="none" cap="none" strike="noStrike">
              <a:solidFill>
                <a:srgbClr val="000000"/>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 name="Shape 103"/>
        <p:cNvGrpSpPr/>
        <p:nvPr/>
      </p:nvGrpSpPr>
      <p:grpSpPr>
        <a:xfrm>
          <a:off x="0" y="0"/>
          <a:ext cx="0" cy="0"/>
          <a:chOff x="0" y="0"/>
          <a:chExt cx="0" cy="0"/>
        </a:xfrm>
      </p:grpSpPr>
      <p:sp>
        <p:nvSpPr>
          <p:cNvPr id="104" name="Google Shape;104;p4"/>
          <p:cNvSpPr txBox="1"/>
          <p:nvPr>
            <p:ph type="title"/>
          </p:nvPr>
        </p:nvSpPr>
        <p:spPr>
          <a:xfrm>
            <a:off x="97968" y="81640"/>
            <a:ext cx="11944355" cy="715883"/>
          </a:xfrm>
          <a:prstGeom prst="rect">
            <a:avLst/>
          </a:prstGeom>
          <a:noFill/>
          <a:ln>
            <a:noFill/>
          </a:ln>
        </p:spPr>
        <p:txBody>
          <a:bodyPr anchorCtr="0" anchor="ctr" bIns="53975" lIns="53975" spcFirstLastPara="1" rIns="53975" wrap="square" tIns="53975">
            <a:normAutofit/>
          </a:bodyPr>
          <a:lstStyle/>
          <a:p>
            <a:pPr indent="0" lvl="0" marL="0" rtl="0" algn="l">
              <a:lnSpc>
                <a:spcPct val="90000"/>
              </a:lnSpc>
              <a:spcBef>
                <a:spcPts val="0"/>
              </a:spcBef>
              <a:spcAft>
                <a:spcPts val="0"/>
              </a:spcAft>
              <a:buSzPts val="3800"/>
              <a:buNone/>
            </a:pPr>
            <a:r>
              <a:rPr lang="en-US"/>
              <a:t>Tecnologías inmersivas que transforman el turismo</a:t>
            </a:r>
            <a:endParaRPr/>
          </a:p>
        </p:txBody>
      </p:sp>
      <p:grpSp>
        <p:nvGrpSpPr>
          <p:cNvPr id="105" name="Google Shape;105;p4"/>
          <p:cNvGrpSpPr/>
          <p:nvPr/>
        </p:nvGrpSpPr>
        <p:grpSpPr>
          <a:xfrm>
            <a:off x="2434609" y="1266338"/>
            <a:ext cx="8128000" cy="5130540"/>
            <a:chOff x="0" y="144063"/>
            <a:chExt cx="8128000" cy="5130540"/>
          </a:xfrm>
        </p:grpSpPr>
        <p:sp>
          <p:nvSpPr>
            <p:cNvPr id="106" name="Google Shape;106;p4"/>
            <p:cNvSpPr/>
            <p:nvPr/>
          </p:nvSpPr>
          <p:spPr>
            <a:xfrm>
              <a:off x="0" y="409743"/>
              <a:ext cx="8128000" cy="1304100"/>
            </a:xfrm>
            <a:prstGeom prst="rect">
              <a:avLst/>
            </a:prstGeom>
            <a:solidFill>
              <a:schemeClr val="lt1">
                <a:alpha val="89803"/>
              </a:schemeClr>
            </a:solidFill>
            <a:ln cap="flat" cmpd="sng" w="25400">
              <a:solidFill>
                <a:srgbClr val="6DC57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7" name="Google Shape;107;p4"/>
            <p:cNvSpPr txBox="1"/>
            <p:nvPr/>
          </p:nvSpPr>
          <p:spPr>
            <a:xfrm>
              <a:off x="50" y="325081"/>
              <a:ext cx="8127900" cy="1304100"/>
            </a:xfrm>
            <a:prstGeom prst="rect">
              <a:avLst/>
            </a:prstGeom>
            <a:noFill/>
            <a:ln>
              <a:noFill/>
            </a:ln>
          </p:spPr>
          <p:txBody>
            <a:bodyPr anchorCtr="0" anchor="t" bIns="128000" lIns="630800" spcFirstLastPara="1" rIns="630800" wrap="square" tIns="374900">
              <a:noAutofit/>
            </a:bodyPr>
            <a:lstStyle/>
            <a:p>
              <a:pPr indent="-158750" lvl="1" marL="171450" marR="0" rtl="0" algn="l">
                <a:lnSpc>
                  <a:spcPct val="90000"/>
                </a:lnSpc>
                <a:spcBef>
                  <a:spcPts val="270"/>
                </a:spcBef>
                <a:spcAft>
                  <a:spcPts val="0"/>
                </a:spcAft>
                <a:buClr>
                  <a:srgbClr val="000000"/>
                </a:buClr>
                <a:buSzPts val="1600"/>
                <a:buFont typeface="Arial"/>
                <a:buChar char="•"/>
              </a:pPr>
              <a:r>
                <a:rPr lang="en-US" sz="1600"/>
                <a:t>Ofrece vistas inmersivas de destinos antes de que los viajeros realicen su reserva.</a:t>
              </a:r>
              <a:endParaRPr sz="1600"/>
            </a:p>
            <a:p>
              <a:pPr indent="-158750" lvl="1" marL="171450" marR="0" rtl="0" algn="l">
                <a:lnSpc>
                  <a:spcPct val="90000"/>
                </a:lnSpc>
                <a:spcBef>
                  <a:spcPts val="270"/>
                </a:spcBef>
                <a:spcAft>
                  <a:spcPts val="0"/>
                </a:spcAft>
                <a:buClr>
                  <a:srgbClr val="000000"/>
                </a:buClr>
                <a:buSzPts val="1600"/>
                <a:buFont typeface="Arial"/>
                <a:buChar char="•"/>
              </a:pPr>
              <a:r>
                <a:rPr lang="en-US" sz="1600"/>
                <a:t>Ideal para promover lugares remotos y mejorar la accesibilidad.</a:t>
              </a:r>
              <a:endParaRPr sz="1600"/>
            </a:p>
            <a:p>
              <a:pPr indent="-158750" lvl="1" marL="171450" marR="0" rtl="0" algn="l">
                <a:lnSpc>
                  <a:spcPct val="90000"/>
                </a:lnSpc>
                <a:spcBef>
                  <a:spcPts val="270"/>
                </a:spcBef>
                <a:spcAft>
                  <a:spcPts val="0"/>
                </a:spcAft>
                <a:buClr>
                  <a:srgbClr val="000000"/>
                </a:buClr>
                <a:buSzPts val="1600"/>
                <a:buFont typeface="Arial"/>
                <a:buChar char="•"/>
              </a:pPr>
              <a:r>
                <a:rPr lang="en-US" sz="1600"/>
                <a:t>Especialmente valioso para viajeros con desafíos de movilidad.</a:t>
              </a:r>
              <a:endParaRPr sz="1600"/>
            </a:p>
          </p:txBody>
        </p:sp>
        <p:sp>
          <p:nvSpPr>
            <p:cNvPr id="108" name="Google Shape;108;p4"/>
            <p:cNvSpPr/>
            <p:nvPr/>
          </p:nvSpPr>
          <p:spPr>
            <a:xfrm>
              <a:off x="406400" y="144063"/>
              <a:ext cx="5689600" cy="531360"/>
            </a:xfrm>
            <a:prstGeom prst="roundRect">
              <a:avLst>
                <a:gd fmla="val 16667" name="adj"/>
              </a:avLst>
            </a:prstGeom>
            <a:solidFill>
              <a:srgbClr val="6DC570"/>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9" name="Google Shape;109;p4"/>
            <p:cNvSpPr txBox="1"/>
            <p:nvPr/>
          </p:nvSpPr>
          <p:spPr>
            <a:xfrm>
              <a:off x="432339" y="170015"/>
              <a:ext cx="5637600" cy="479400"/>
            </a:xfrm>
            <a:prstGeom prst="rect">
              <a:avLst/>
            </a:prstGeom>
            <a:noFill/>
            <a:ln>
              <a:noFill/>
            </a:ln>
          </p:spPr>
          <p:txBody>
            <a:bodyPr anchorCtr="0" anchor="ctr" bIns="0" lIns="215050" spcFirstLastPara="1" rIns="215050" wrap="square" tIns="0">
              <a:noAutofit/>
            </a:bodyPr>
            <a:lstStyle/>
            <a:p>
              <a:pPr indent="0" lvl="0" marL="0" marR="0" rtl="0" algn="l">
                <a:lnSpc>
                  <a:spcPct val="90000"/>
                </a:lnSpc>
                <a:spcBef>
                  <a:spcPts val="0"/>
                </a:spcBef>
                <a:spcAft>
                  <a:spcPts val="0"/>
                </a:spcAft>
                <a:buClr>
                  <a:srgbClr val="000000"/>
                </a:buClr>
                <a:buSzPts val="1800"/>
                <a:buFont typeface="Arial"/>
                <a:buNone/>
              </a:pPr>
              <a:r>
                <a:rPr b="1" i="0" lang="en-US" sz="1800" u="none" cap="none" strike="noStrike">
                  <a:solidFill>
                    <a:schemeClr val="lt1"/>
                  </a:solidFill>
                  <a:latin typeface="Arial"/>
                  <a:ea typeface="Arial"/>
                  <a:cs typeface="Arial"/>
                  <a:sym typeface="Arial"/>
                </a:rPr>
                <a:t>1. </a:t>
              </a:r>
              <a:r>
                <a:rPr b="1" lang="en-US" sz="1800">
                  <a:solidFill>
                    <a:schemeClr val="lt1"/>
                  </a:solidFill>
                </a:rPr>
                <a:t>Realidad Virtual (RV)</a:t>
              </a:r>
              <a:r>
                <a:rPr b="1" i="0" lang="en-US" sz="1800" u="none" cap="none" strike="noStrike">
                  <a:solidFill>
                    <a:schemeClr val="lt1"/>
                  </a:solidFill>
                  <a:latin typeface="Arial"/>
                  <a:ea typeface="Arial"/>
                  <a:cs typeface="Arial"/>
                  <a:sym typeface="Arial"/>
                </a:rPr>
                <a:t>:</a:t>
              </a:r>
              <a:endParaRPr b="0" i="0" sz="1800" u="none" cap="none" strike="noStrike">
                <a:solidFill>
                  <a:schemeClr val="lt1"/>
                </a:solidFill>
                <a:latin typeface="Arial"/>
                <a:ea typeface="Arial"/>
                <a:cs typeface="Arial"/>
                <a:sym typeface="Arial"/>
              </a:endParaRPr>
            </a:p>
          </p:txBody>
        </p:sp>
        <p:sp>
          <p:nvSpPr>
            <p:cNvPr id="110" name="Google Shape;110;p4"/>
            <p:cNvSpPr/>
            <p:nvPr/>
          </p:nvSpPr>
          <p:spPr>
            <a:xfrm>
              <a:off x="0" y="2076723"/>
              <a:ext cx="8128000" cy="1530900"/>
            </a:xfrm>
            <a:prstGeom prst="rect">
              <a:avLst/>
            </a:prstGeom>
            <a:solidFill>
              <a:schemeClr val="lt1">
                <a:alpha val="89803"/>
              </a:schemeClr>
            </a:solidFill>
            <a:ln cap="flat" cmpd="sng" w="25400">
              <a:solidFill>
                <a:srgbClr val="6DC57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1" name="Google Shape;111;p4"/>
            <p:cNvSpPr txBox="1"/>
            <p:nvPr/>
          </p:nvSpPr>
          <p:spPr>
            <a:xfrm>
              <a:off x="50" y="1956848"/>
              <a:ext cx="8127900" cy="1530900"/>
            </a:xfrm>
            <a:prstGeom prst="rect">
              <a:avLst/>
            </a:prstGeom>
            <a:noFill/>
            <a:ln>
              <a:noFill/>
            </a:ln>
          </p:spPr>
          <p:txBody>
            <a:bodyPr anchorCtr="0" anchor="t" bIns="128000" lIns="630800" spcFirstLastPara="1" rIns="630800" wrap="square" tIns="374900">
              <a:noAutofit/>
            </a:bodyPr>
            <a:lstStyle/>
            <a:p>
              <a:pPr indent="-165100" lvl="1" marL="171450" marR="0" rtl="0" algn="l">
                <a:lnSpc>
                  <a:spcPct val="90000"/>
                </a:lnSpc>
                <a:spcBef>
                  <a:spcPts val="270"/>
                </a:spcBef>
                <a:spcAft>
                  <a:spcPts val="0"/>
                </a:spcAft>
                <a:buClr>
                  <a:srgbClr val="000000"/>
                </a:buClr>
                <a:buSzPts val="1700"/>
                <a:buFont typeface="Arial"/>
                <a:buChar char="•"/>
              </a:pPr>
              <a:r>
                <a:rPr lang="en-US" sz="1700"/>
                <a:t>Añade capas interactivas al mundo real a través de dispositivos móviles.</a:t>
              </a:r>
              <a:endParaRPr sz="1700"/>
            </a:p>
            <a:p>
              <a:pPr indent="-165100" lvl="1" marL="171450" marR="0" rtl="0" algn="l">
                <a:lnSpc>
                  <a:spcPct val="90000"/>
                </a:lnSpc>
                <a:spcBef>
                  <a:spcPts val="270"/>
                </a:spcBef>
                <a:spcAft>
                  <a:spcPts val="0"/>
                </a:spcAft>
                <a:buClr>
                  <a:srgbClr val="000000"/>
                </a:buClr>
                <a:buSzPts val="1700"/>
                <a:buFont typeface="Arial"/>
                <a:buChar char="•"/>
              </a:pPr>
              <a:r>
                <a:rPr lang="en-US" sz="1700"/>
                <a:t>Muestra hechos históricos, historias ocultas o superposiciones visuales en monumentos y puntos de referencia.</a:t>
              </a:r>
              <a:endParaRPr sz="1700"/>
            </a:p>
            <a:p>
              <a:pPr indent="-165100" lvl="1" marL="171450" marR="0" rtl="0" algn="l">
                <a:lnSpc>
                  <a:spcPct val="90000"/>
                </a:lnSpc>
                <a:spcBef>
                  <a:spcPts val="270"/>
                </a:spcBef>
                <a:spcAft>
                  <a:spcPts val="0"/>
                </a:spcAft>
                <a:buClr>
                  <a:srgbClr val="000000"/>
                </a:buClr>
                <a:buSzPts val="1700"/>
                <a:buFont typeface="Arial"/>
                <a:buChar char="•"/>
              </a:pPr>
              <a:r>
                <a:rPr lang="en-US" sz="1700"/>
                <a:t>Aumenta el valor educativo y la participación en sitios culturales.</a:t>
              </a:r>
              <a:endParaRPr sz="1700"/>
            </a:p>
          </p:txBody>
        </p:sp>
        <p:sp>
          <p:nvSpPr>
            <p:cNvPr id="112" name="Google Shape;112;p4"/>
            <p:cNvSpPr/>
            <p:nvPr/>
          </p:nvSpPr>
          <p:spPr>
            <a:xfrm>
              <a:off x="406400" y="1811043"/>
              <a:ext cx="5689600" cy="531360"/>
            </a:xfrm>
            <a:prstGeom prst="roundRect">
              <a:avLst>
                <a:gd fmla="val 16667" name="adj"/>
              </a:avLst>
            </a:prstGeom>
            <a:solidFill>
              <a:srgbClr val="6DC570"/>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3" name="Google Shape;113;p4"/>
            <p:cNvSpPr txBox="1"/>
            <p:nvPr/>
          </p:nvSpPr>
          <p:spPr>
            <a:xfrm>
              <a:off x="432339" y="1836982"/>
              <a:ext cx="5637722" cy="479482"/>
            </a:xfrm>
            <a:prstGeom prst="rect">
              <a:avLst/>
            </a:prstGeom>
            <a:noFill/>
            <a:ln>
              <a:noFill/>
            </a:ln>
          </p:spPr>
          <p:txBody>
            <a:bodyPr anchorCtr="0" anchor="ctr" bIns="0" lIns="215050" spcFirstLastPara="1" rIns="215050" wrap="square" tIns="0">
              <a:noAutofit/>
            </a:bodyPr>
            <a:lstStyle/>
            <a:p>
              <a:pPr indent="0" lvl="0" marL="0" marR="0" rtl="0" algn="l">
                <a:lnSpc>
                  <a:spcPct val="90000"/>
                </a:lnSpc>
                <a:spcBef>
                  <a:spcPts val="0"/>
                </a:spcBef>
                <a:spcAft>
                  <a:spcPts val="0"/>
                </a:spcAft>
                <a:buClr>
                  <a:srgbClr val="000000"/>
                </a:buClr>
                <a:buSzPts val="1800"/>
                <a:buFont typeface="Arial"/>
                <a:buNone/>
              </a:pPr>
              <a:r>
                <a:rPr b="1" i="0" lang="en-US" sz="1800" u="none" cap="none" strike="noStrike">
                  <a:solidFill>
                    <a:schemeClr val="lt1"/>
                  </a:solidFill>
                  <a:latin typeface="Arial"/>
                  <a:ea typeface="Arial"/>
                  <a:cs typeface="Arial"/>
                  <a:sym typeface="Arial"/>
                </a:rPr>
                <a:t>2. </a:t>
              </a:r>
              <a:r>
                <a:rPr b="1" lang="en-US" sz="1800">
                  <a:solidFill>
                    <a:schemeClr val="lt1"/>
                  </a:solidFill>
                </a:rPr>
                <a:t>Realidad Aumentada (RA)</a:t>
              </a:r>
              <a:r>
                <a:rPr b="1" i="0" lang="en-US" sz="1800" u="none" cap="none" strike="noStrike">
                  <a:solidFill>
                    <a:schemeClr val="lt1"/>
                  </a:solidFill>
                  <a:latin typeface="Arial"/>
                  <a:ea typeface="Arial"/>
                  <a:cs typeface="Arial"/>
                  <a:sym typeface="Arial"/>
                </a:rPr>
                <a:t>:</a:t>
              </a:r>
              <a:endParaRPr b="0" i="0" sz="1800" u="none" cap="none" strike="noStrike">
                <a:solidFill>
                  <a:schemeClr val="lt1"/>
                </a:solidFill>
                <a:latin typeface="Arial"/>
                <a:ea typeface="Arial"/>
                <a:cs typeface="Arial"/>
                <a:sym typeface="Arial"/>
              </a:endParaRPr>
            </a:p>
          </p:txBody>
        </p:sp>
        <p:sp>
          <p:nvSpPr>
            <p:cNvPr id="114" name="Google Shape;114;p4"/>
            <p:cNvSpPr/>
            <p:nvPr/>
          </p:nvSpPr>
          <p:spPr>
            <a:xfrm>
              <a:off x="0" y="3970503"/>
              <a:ext cx="8128000" cy="1304100"/>
            </a:xfrm>
            <a:prstGeom prst="rect">
              <a:avLst/>
            </a:prstGeom>
            <a:solidFill>
              <a:schemeClr val="lt1">
                <a:alpha val="89803"/>
              </a:schemeClr>
            </a:solidFill>
            <a:ln cap="flat" cmpd="sng" w="25400">
              <a:solidFill>
                <a:srgbClr val="6DC57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5" name="Google Shape;115;p4"/>
            <p:cNvSpPr txBox="1"/>
            <p:nvPr/>
          </p:nvSpPr>
          <p:spPr>
            <a:xfrm>
              <a:off x="0" y="3970503"/>
              <a:ext cx="8128000" cy="1304100"/>
            </a:xfrm>
            <a:prstGeom prst="rect">
              <a:avLst/>
            </a:prstGeom>
            <a:noFill/>
            <a:ln>
              <a:noFill/>
            </a:ln>
          </p:spPr>
          <p:txBody>
            <a:bodyPr anchorCtr="0" anchor="t" bIns="128000" lIns="630800" spcFirstLastPara="1" rIns="630800" wrap="square" tIns="374900">
              <a:noAutofit/>
            </a:bodyPr>
            <a:lstStyle/>
            <a:p>
              <a:pPr indent="-165100" lvl="1" marL="171450" marR="0" rtl="0" algn="l">
                <a:lnSpc>
                  <a:spcPct val="90000"/>
                </a:lnSpc>
                <a:spcBef>
                  <a:spcPts val="270"/>
                </a:spcBef>
                <a:spcAft>
                  <a:spcPts val="0"/>
                </a:spcAft>
                <a:buClr>
                  <a:srgbClr val="000000"/>
                </a:buClr>
                <a:buSzPts val="1700"/>
                <a:buFont typeface="Arial"/>
                <a:buChar char="•"/>
              </a:pPr>
              <a:r>
                <a:rPr lang="en-US" sz="1700"/>
                <a:t>Captura impresionantes imágenes aéreas para promocionar destinos.</a:t>
              </a:r>
              <a:endParaRPr sz="1700"/>
            </a:p>
            <a:p>
              <a:pPr indent="-165100" lvl="1" marL="171450" marR="0" rtl="0" algn="l">
                <a:lnSpc>
                  <a:spcPct val="90000"/>
                </a:lnSpc>
                <a:spcBef>
                  <a:spcPts val="270"/>
                </a:spcBef>
                <a:spcAft>
                  <a:spcPts val="0"/>
                </a:spcAft>
                <a:buClr>
                  <a:srgbClr val="000000"/>
                </a:buClr>
                <a:buSzPts val="1700"/>
                <a:buFont typeface="Arial"/>
                <a:buChar char="•"/>
              </a:pPr>
              <a:r>
                <a:rPr lang="en-US" sz="1700"/>
                <a:t>Monitorea el impacto ambiental y el flujo de personas en tiempo real.</a:t>
              </a:r>
              <a:endParaRPr sz="1700"/>
            </a:p>
            <a:p>
              <a:pPr indent="-165100" lvl="1" marL="171450" marR="0" rtl="0" algn="l">
                <a:lnSpc>
                  <a:spcPct val="90000"/>
                </a:lnSpc>
                <a:spcBef>
                  <a:spcPts val="270"/>
                </a:spcBef>
                <a:spcAft>
                  <a:spcPts val="0"/>
                </a:spcAft>
                <a:buClr>
                  <a:srgbClr val="000000"/>
                </a:buClr>
                <a:buSzPts val="1700"/>
                <a:buFont typeface="Arial"/>
                <a:buChar char="•"/>
              </a:pPr>
              <a:r>
                <a:rPr lang="en-US" sz="1700"/>
                <a:t>Ayuda a gestionar el número de turistas en áreas sensibles.</a:t>
              </a:r>
              <a:r>
                <a:rPr b="0" i="0" lang="en-US" sz="1700" u="none" cap="none" strike="noStrike">
                  <a:solidFill>
                    <a:srgbClr val="000000"/>
                  </a:solidFill>
                  <a:latin typeface="Arial"/>
                  <a:ea typeface="Arial"/>
                  <a:cs typeface="Arial"/>
                  <a:sym typeface="Arial"/>
                </a:rPr>
                <a:t>.</a:t>
              </a:r>
              <a:endParaRPr sz="1300"/>
            </a:p>
          </p:txBody>
        </p:sp>
        <p:sp>
          <p:nvSpPr>
            <p:cNvPr id="116" name="Google Shape;116;p4"/>
            <p:cNvSpPr/>
            <p:nvPr/>
          </p:nvSpPr>
          <p:spPr>
            <a:xfrm>
              <a:off x="406400" y="3704823"/>
              <a:ext cx="5689600" cy="531360"/>
            </a:xfrm>
            <a:prstGeom prst="roundRect">
              <a:avLst>
                <a:gd fmla="val 16667" name="adj"/>
              </a:avLst>
            </a:prstGeom>
            <a:solidFill>
              <a:srgbClr val="6DC570"/>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7" name="Google Shape;117;p4"/>
            <p:cNvSpPr txBox="1"/>
            <p:nvPr/>
          </p:nvSpPr>
          <p:spPr>
            <a:xfrm>
              <a:off x="432339" y="3730762"/>
              <a:ext cx="5637722" cy="479482"/>
            </a:xfrm>
            <a:prstGeom prst="rect">
              <a:avLst/>
            </a:prstGeom>
            <a:noFill/>
            <a:ln>
              <a:noFill/>
            </a:ln>
          </p:spPr>
          <p:txBody>
            <a:bodyPr anchorCtr="0" anchor="ctr" bIns="0" lIns="215050" spcFirstLastPara="1" rIns="215050" wrap="square" tIns="0">
              <a:noAutofit/>
            </a:bodyPr>
            <a:lstStyle/>
            <a:p>
              <a:pPr indent="0" lvl="0" marL="0" marR="0" rtl="0" algn="l">
                <a:lnSpc>
                  <a:spcPct val="90000"/>
                </a:lnSpc>
                <a:spcBef>
                  <a:spcPts val="0"/>
                </a:spcBef>
                <a:spcAft>
                  <a:spcPts val="0"/>
                </a:spcAft>
                <a:buClr>
                  <a:srgbClr val="000000"/>
                </a:buClr>
                <a:buSzPts val="1800"/>
                <a:buFont typeface="Arial"/>
                <a:buNone/>
              </a:pPr>
              <a:r>
                <a:rPr b="1" i="0" lang="en-US" sz="1800" u="none" cap="none" strike="noStrike">
                  <a:solidFill>
                    <a:schemeClr val="lt1"/>
                  </a:solidFill>
                  <a:latin typeface="Arial"/>
                  <a:ea typeface="Arial"/>
                  <a:cs typeface="Arial"/>
                  <a:sym typeface="Arial"/>
                </a:rPr>
                <a:t>3. Drones:</a:t>
              </a:r>
              <a:endParaRPr b="0" i="0" sz="1800" u="none" cap="none" strike="noStrike">
                <a:solidFill>
                  <a:schemeClr val="lt1"/>
                </a:solidFill>
                <a:latin typeface="Arial"/>
                <a:ea typeface="Arial"/>
                <a:cs typeface="Arial"/>
                <a:sym typeface="Arial"/>
              </a:endParaRPr>
            </a:p>
          </p:txBody>
        </p:sp>
      </p:gr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1" name="Shape 121"/>
        <p:cNvGrpSpPr/>
        <p:nvPr/>
      </p:nvGrpSpPr>
      <p:grpSpPr>
        <a:xfrm>
          <a:off x="0" y="0"/>
          <a:ext cx="0" cy="0"/>
          <a:chOff x="0" y="0"/>
          <a:chExt cx="0" cy="0"/>
        </a:xfrm>
      </p:grpSpPr>
      <p:sp>
        <p:nvSpPr>
          <p:cNvPr id="122" name="Google Shape;122;p9"/>
          <p:cNvSpPr txBox="1"/>
          <p:nvPr>
            <p:ph type="title"/>
          </p:nvPr>
        </p:nvSpPr>
        <p:spPr>
          <a:xfrm>
            <a:off x="97968" y="81640"/>
            <a:ext cx="11944355" cy="715883"/>
          </a:xfrm>
          <a:prstGeom prst="rect">
            <a:avLst/>
          </a:prstGeom>
          <a:noFill/>
          <a:ln>
            <a:noFill/>
          </a:ln>
        </p:spPr>
        <p:txBody>
          <a:bodyPr anchorCtr="0" anchor="ctr" bIns="53975" lIns="53975" spcFirstLastPara="1" rIns="53975" wrap="square" tIns="53975">
            <a:normAutofit/>
          </a:bodyPr>
          <a:lstStyle/>
          <a:p>
            <a:pPr indent="0" lvl="0" marL="0" rtl="0" algn="l">
              <a:lnSpc>
                <a:spcPct val="90000"/>
              </a:lnSpc>
              <a:spcBef>
                <a:spcPts val="0"/>
              </a:spcBef>
              <a:spcAft>
                <a:spcPts val="0"/>
              </a:spcAft>
              <a:buSzPts val="3800"/>
              <a:buNone/>
            </a:pPr>
            <a:r>
              <a:rPr lang="en-US"/>
              <a:t>Turismo inteligente y conectado</a:t>
            </a:r>
            <a:endParaRPr/>
          </a:p>
        </p:txBody>
      </p:sp>
      <p:grpSp>
        <p:nvGrpSpPr>
          <p:cNvPr id="123" name="Google Shape;123;p9"/>
          <p:cNvGrpSpPr/>
          <p:nvPr/>
        </p:nvGrpSpPr>
        <p:grpSpPr>
          <a:xfrm>
            <a:off x="2349934" y="1276328"/>
            <a:ext cx="8212675" cy="5110560"/>
            <a:chOff x="-84675" y="154053"/>
            <a:chExt cx="8212675" cy="5110560"/>
          </a:xfrm>
        </p:grpSpPr>
        <p:sp>
          <p:nvSpPr>
            <p:cNvPr id="124" name="Google Shape;124;p9"/>
            <p:cNvSpPr/>
            <p:nvPr/>
          </p:nvSpPr>
          <p:spPr>
            <a:xfrm>
              <a:off x="0" y="360693"/>
              <a:ext cx="8128000" cy="1014300"/>
            </a:xfrm>
            <a:prstGeom prst="rect">
              <a:avLst/>
            </a:prstGeom>
            <a:solidFill>
              <a:schemeClr val="lt1">
                <a:alpha val="89803"/>
              </a:schemeClr>
            </a:solidFill>
            <a:ln cap="flat" cmpd="sng" w="25400">
              <a:solidFill>
                <a:srgbClr val="6DC57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5" name="Google Shape;125;p9"/>
            <p:cNvSpPr txBox="1"/>
            <p:nvPr/>
          </p:nvSpPr>
          <p:spPr>
            <a:xfrm>
              <a:off x="0" y="360693"/>
              <a:ext cx="8128000" cy="1014300"/>
            </a:xfrm>
            <a:prstGeom prst="rect">
              <a:avLst/>
            </a:prstGeom>
            <a:noFill/>
            <a:ln>
              <a:noFill/>
            </a:ln>
          </p:spPr>
          <p:txBody>
            <a:bodyPr anchorCtr="0" anchor="t" bIns="99550" lIns="630800" spcFirstLastPara="1" rIns="630800" wrap="square" tIns="291575">
              <a:noAutofit/>
            </a:bodyPr>
            <a:lstStyle/>
            <a:p>
              <a:pPr indent="-114300" lvl="1" marL="114300" marR="0" rtl="0" algn="l">
                <a:lnSpc>
                  <a:spcPct val="90000"/>
                </a:lnSpc>
                <a:spcBef>
                  <a:spcPts val="210"/>
                </a:spcBef>
                <a:spcAft>
                  <a:spcPts val="0"/>
                </a:spcAft>
                <a:buClr>
                  <a:srgbClr val="000000"/>
                </a:buClr>
                <a:buSzPts val="1400"/>
                <a:buFont typeface="Arial"/>
                <a:buChar char="•"/>
              </a:pPr>
              <a:r>
                <a:rPr lang="en-US"/>
                <a:t>Los chatbots ofrecen asistencia 24/7 en múltiples idiomas.</a:t>
              </a:r>
              <a:endParaRPr/>
            </a:p>
            <a:p>
              <a:pPr indent="-114300" lvl="1" marL="114300" marR="0" rtl="0" algn="l">
                <a:lnSpc>
                  <a:spcPct val="90000"/>
                </a:lnSpc>
                <a:spcBef>
                  <a:spcPts val="210"/>
                </a:spcBef>
                <a:spcAft>
                  <a:spcPts val="0"/>
                </a:spcAft>
                <a:buClr>
                  <a:srgbClr val="000000"/>
                </a:buClr>
                <a:buSzPts val="1400"/>
                <a:buFont typeface="Arial"/>
                <a:buChar char="•"/>
              </a:pPr>
              <a:r>
                <a:rPr lang="en-US"/>
                <a:t>Sugerencias personalizadas basadas en las preferencias del viajero.</a:t>
              </a:r>
              <a:endParaRPr/>
            </a:p>
            <a:p>
              <a:pPr indent="-114300" lvl="1" marL="114300" marR="0" rtl="0" algn="l">
                <a:lnSpc>
                  <a:spcPct val="90000"/>
                </a:lnSpc>
                <a:spcBef>
                  <a:spcPts val="210"/>
                </a:spcBef>
                <a:spcAft>
                  <a:spcPts val="0"/>
                </a:spcAft>
                <a:buClr>
                  <a:srgbClr val="000000"/>
                </a:buClr>
                <a:buSzPts val="1400"/>
                <a:buFont typeface="Arial"/>
                <a:buChar char="•"/>
              </a:pPr>
              <a:r>
                <a:rPr lang="en-US"/>
                <a:t>Ayuda a predecir la demanda y optimizar el uso de recursos.</a:t>
              </a:r>
              <a:endParaRPr/>
            </a:p>
          </p:txBody>
        </p:sp>
        <p:sp>
          <p:nvSpPr>
            <p:cNvPr id="126" name="Google Shape;126;p9"/>
            <p:cNvSpPr/>
            <p:nvPr/>
          </p:nvSpPr>
          <p:spPr>
            <a:xfrm>
              <a:off x="406400" y="154053"/>
              <a:ext cx="5689600" cy="413280"/>
            </a:xfrm>
            <a:prstGeom prst="roundRect">
              <a:avLst>
                <a:gd fmla="val 16667" name="adj"/>
              </a:avLst>
            </a:prstGeom>
            <a:solidFill>
              <a:srgbClr val="6DC570"/>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7" name="Google Shape;127;p9"/>
            <p:cNvSpPr txBox="1"/>
            <p:nvPr/>
          </p:nvSpPr>
          <p:spPr>
            <a:xfrm>
              <a:off x="426575" y="174228"/>
              <a:ext cx="5649250" cy="372930"/>
            </a:xfrm>
            <a:prstGeom prst="rect">
              <a:avLst/>
            </a:prstGeom>
            <a:noFill/>
            <a:ln>
              <a:noFill/>
            </a:ln>
          </p:spPr>
          <p:txBody>
            <a:bodyPr anchorCtr="0" anchor="ctr" bIns="0" lIns="215050" spcFirstLastPara="1" rIns="215050" wrap="square" tIns="0">
              <a:noAutofit/>
            </a:bodyPr>
            <a:lstStyle/>
            <a:p>
              <a:pPr indent="0" lvl="0" marL="0" marR="0" rtl="0" algn="l">
                <a:lnSpc>
                  <a:spcPct val="90000"/>
                </a:lnSpc>
                <a:spcBef>
                  <a:spcPts val="0"/>
                </a:spcBef>
                <a:spcAft>
                  <a:spcPts val="0"/>
                </a:spcAft>
                <a:buClr>
                  <a:srgbClr val="000000"/>
                </a:buClr>
                <a:buSzPts val="1400"/>
                <a:buFont typeface="Arial"/>
                <a:buNone/>
              </a:pPr>
              <a:r>
                <a:rPr b="1" i="0" lang="en-US" sz="1400" u="none" cap="none" strike="noStrike">
                  <a:solidFill>
                    <a:schemeClr val="lt1"/>
                  </a:solidFill>
                  <a:latin typeface="Arial"/>
                  <a:ea typeface="Arial"/>
                  <a:cs typeface="Arial"/>
                  <a:sym typeface="Arial"/>
                </a:rPr>
                <a:t>AI:</a:t>
              </a:r>
              <a:endParaRPr b="0" i="0" sz="1400" u="none" cap="none" strike="noStrike">
                <a:solidFill>
                  <a:schemeClr val="lt1"/>
                </a:solidFill>
                <a:latin typeface="Arial"/>
                <a:ea typeface="Arial"/>
                <a:cs typeface="Arial"/>
                <a:sym typeface="Arial"/>
              </a:endParaRPr>
            </a:p>
          </p:txBody>
        </p:sp>
        <p:sp>
          <p:nvSpPr>
            <p:cNvPr id="128" name="Google Shape;128;p9"/>
            <p:cNvSpPr/>
            <p:nvPr/>
          </p:nvSpPr>
          <p:spPr>
            <a:xfrm>
              <a:off x="0" y="1657233"/>
              <a:ext cx="8128000" cy="1014300"/>
            </a:xfrm>
            <a:prstGeom prst="rect">
              <a:avLst/>
            </a:prstGeom>
            <a:solidFill>
              <a:schemeClr val="lt1">
                <a:alpha val="89803"/>
              </a:schemeClr>
            </a:solidFill>
            <a:ln cap="flat" cmpd="sng" w="25400">
              <a:solidFill>
                <a:srgbClr val="6DC57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9" name="Google Shape;129;p9"/>
            <p:cNvSpPr txBox="1"/>
            <p:nvPr/>
          </p:nvSpPr>
          <p:spPr>
            <a:xfrm>
              <a:off x="-84675" y="1630121"/>
              <a:ext cx="8127900" cy="1014300"/>
            </a:xfrm>
            <a:prstGeom prst="rect">
              <a:avLst/>
            </a:prstGeom>
            <a:noFill/>
            <a:ln>
              <a:noFill/>
            </a:ln>
          </p:spPr>
          <p:txBody>
            <a:bodyPr anchorCtr="0" anchor="t" bIns="99550" lIns="630800" spcFirstLastPara="1" rIns="630800" wrap="square" tIns="291575">
              <a:noAutofit/>
            </a:bodyPr>
            <a:lstStyle/>
            <a:p>
              <a:pPr indent="-107950" lvl="1" marL="114300" marR="0" rtl="0" algn="l">
                <a:lnSpc>
                  <a:spcPct val="90000"/>
                </a:lnSpc>
                <a:spcBef>
                  <a:spcPts val="210"/>
                </a:spcBef>
                <a:spcAft>
                  <a:spcPts val="0"/>
                </a:spcAft>
                <a:buClr>
                  <a:srgbClr val="000000"/>
                </a:buClr>
                <a:buSzPts val="1300"/>
                <a:buFont typeface="Arial"/>
                <a:buChar char="•"/>
              </a:pPr>
              <a:r>
                <a:rPr lang="en-US" sz="1300"/>
                <a:t>Habitaciones de hotel inteligentes que ajustan la iluminación y la temperatura según los perfiles de los huéspedes.</a:t>
              </a:r>
              <a:endParaRPr sz="1300"/>
            </a:p>
            <a:p>
              <a:pPr indent="-107950" lvl="1" marL="114300" marR="0" rtl="0" algn="l">
                <a:lnSpc>
                  <a:spcPct val="90000"/>
                </a:lnSpc>
                <a:spcBef>
                  <a:spcPts val="210"/>
                </a:spcBef>
                <a:spcAft>
                  <a:spcPts val="0"/>
                </a:spcAft>
                <a:buClr>
                  <a:srgbClr val="000000"/>
                </a:buClr>
                <a:buSzPts val="1300"/>
                <a:buFont typeface="Arial"/>
                <a:buChar char="•"/>
              </a:pPr>
              <a:r>
                <a:rPr lang="en-US" sz="1300"/>
                <a:t>Dispositivos portátiles para entrada sin contacto, seguimiento de salud o navegación.</a:t>
              </a:r>
              <a:endParaRPr sz="1300"/>
            </a:p>
            <a:p>
              <a:pPr indent="-107950" lvl="1" marL="114300" marR="0" rtl="0" algn="l">
                <a:lnSpc>
                  <a:spcPct val="90000"/>
                </a:lnSpc>
                <a:spcBef>
                  <a:spcPts val="210"/>
                </a:spcBef>
                <a:spcAft>
                  <a:spcPts val="0"/>
                </a:spcAft>
                <a:buClr>
                  <a:srgbClr val="000000"/>
                </a:buClr>
                <a:buSzPts val="1300"/>
                <a:buFont typeface="Arial"/>
                <a:buChar char="•"/>
              </a:pPr>
              <a:r>
                <a:rPr lang="en-US" sz="1300"/>
                <a:t>Sensores para monitorear el flujo de personas y optimizar el diseño de los sitios.</a:t>
              </a:r>
              <a:endParaRPr sz="1300"/>
            </a:p>
          </p:txBody>
        </p:sp>
        <p:sp>
          <p:nvSpPr>
            <p:cNvPr id="130" name="Google Shape;130;p9"/>
            <p:cNvSpPr/>
            <p:nvPr/>
          </p:nvSpPr>
          <p:spPr>
            <a:xfrm>
              <a:off x="406400" y="1450593"/>
              <a:ext cx="5689600" cy="413280"/>
            </a:xfrm>
            <a:prstGeom prst="roundRect">
              <a:avLst>
                <a:gd fmla="val 16667" name="adj"/>
              </a:avLst>
            </a:prstGeom>
            <a:solidFill>
              <a:srgbClr val="6DC570"/>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1" name="Google Shape;131;p9"/>
            <p:cNvSpPr txBox="1"/>
            <p:nvPr/>
          </p:nvSpPr>
          <p:spPr>
            <a:xfrm>
              <a:off x="426575" y="1470768"/>
              <a:ext cx="5649250" cy="372930"/>
            </a:xfrm>
            <a:prstGeom prst="rect">
              <a:avLst/>
            </a:prstGeom>
            <a:noFill/>
            <a:ln>
              <a:noFill/>
            </a:ln>
          </p:spPr>
          <p:txBody>
            <a:bodyPr anchorCtr="0" anchor="ctr" bIns="0" lIns="215050" spcFirstLastPara="1" rIns="215050" wrap="square" tIns="0">
              <a:noAutofit/>
            </a:bodyPr>
            <a:lstStyle/>
            <a:p>
              <a:pPr indent="0" lvl="0" marL="0" marR="0" rtl="0" algn="l">
                <a:lnSpc>
                  <a:spcPct val="90000"/>
                </a:lnSpc>
                <a:spcBef>
                  <a:spcPts val="0"/>
                </a:spcBef>
                <a:spcAft>
                  <a:spcPts val="0"/>
                </a:spcAft>
                <a:buClr>
                  <a:srgbClr val="000000"/>
                </a:buClr>
                <a:buSzPts val="1400"/>
                <a:buFont typeface="Arial"/>
                <a:buNone/>
              </a:pPr>
              <a:r>
                <a:rPr b="1" i="0" lang="en-US" sz="1400" u="none" cap="none" strike="noStrike">
                  <a:solidFill>
                    <a:schemeClr val="lt1"/>
                  </a:solidFill>
                  <a:latin typeface="Arial"/>
                  <a:ea typeface="Arial"/>
                  <a:cs typeface="Arial"/>
                  <a:sym typeface="Arial"/>
                </a:rPr>
                <a:t>IoT:</a:t>
              </a:r>
              <a:endParaRPr b="0" i="0" sz="1400" u="none" cap="none" strike="noStrike">
                <a:solidFill>
                  <a:schemeClr val="lt1"/>
                </a:solidFill>
                <a:latin typeface="Arial"/>
                <a:ea typeface="Arial"/>
                <a:cs typeface="Arial"/>
                <a:sym typeface="Arial"/>
              </a:endParaRPr>
            </a:p>
          </p:txBody>
        </p:sp>
        <p:sp>
          <p:nvSpPr>
            <p:cNvPr id="132" name="Google Shape;132;p9"/>
            <p:cNvSpPr/>
            <p:nvPr/>
          </p:nvSpPr>
          <p:spPr>
            <a:xfrm>
              <a:off x="0" y="2953773"/>
              <a:ext cx="8128000" cy="1014300"/>
            </a:xfrm>
            <a:prstGeom prst="rect">
              <a:avLst/>
            </a:prstGeom>
            <a:solidFill>
              <a:schemeClr val="lt1">
                <a:alpha val="89803"/>
              </a:schemeClr>
            </a:solidFill>
            <a:ln cap="flat" cmpd="sng" w="25400">
              <a:solidFill>
                <a:srgbClr val="6DC57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3" name="Google Shape;133;p9"/>
            <p:cNvSpPr txBox="1"/>
            <p:nvPr/>
          </p:nvSpPr>
          <p:spPr>
            <a:xfrm>
              <a:off x="0" y="2953773"/>
              <a:ext cx="8128000" cy="1014300"/>
            </a:xfrm>
            <a:prstGeom prst="rect">
              <a:avLst/>
            </a:prstGeom>
            <a:noFill/>
            <a:ln>
              <a:noFill/>
            </a:ln>
          </p:spPr>
          <p:txBody>
            <a:bodyPr anchorCtr="0" anchor="t" bIns="99550" lIns="630800" spcFirstLastPara="1" rIns="630800" wrap="square" tIns="291575">
              <a:noAutofit/>
            </a:bodyPr>
            <a:lstStyle/>
            <a:p>
              <a:pPr indent="-107950" lvl="1" marL="114300" marR="0" rtl="0" algn="l">
                <a:lnSpc>
                  <a:spcPct val="90000"/>
                </a:lnSpc>
                <a:spcBef>
                  <a:spcPts val="210"/>
                </a:spcBef>
                <a:spcAft>
                  <a:spcPts val="0"/>
                </a:spcAft>
                <a:buClr>
                  <a:srgbClr val="000000"/>
                </a:buClr>
                <a:buSzPts val="1300"/>
                <a:buFont typeface="Arial"/>
                <a:buChar char="•"/>
              </a:pPr>
              <a:r>
                <a:rPr lang="en-US" sz="1300"/>
                <a:t>Ofrecer navegación en tiempo real, traducciones, venta de boletos y recorridos mejorados con AR.</a:t>
              </a:r>
              <a:endParaRPr sz="1300"/>
            </a:p>
            <a:p>
              <a:pPr indent="-107950" lvl="1" marL="114300" marR="0" rtl="0" algn="l">
                <a:lnSpc>
                  <a:spcPct val="90000"/>
                </a:lnSpc>
                <a:spcBef>
                  <a:spcPts val="210"/>
                </a:spcBef>
                <a:spcAft>
                  <a:spcPts val="0"/>
                </a:spcAft>
                <a:buClr>
                  <a:srgbClr val="000000"/>
                </a:buClr>
                <a:buSzPts val="1300"/>
                <a:buFont typeface="Arial"/>
                <a:buChar char="•"/>
              </a:pPr>
              <a:r>
                <a:rPr lang="en-US" sz="1300"/>
                <a:t>Aumentar la conveniencia y reducir las fricciones en la planificación de viajes.</a:t>
              </a:r>
              <a:endParaRPr sz="1300"/>
            </a:p>
            <a:p>
              <a:pPr indent="-107950" lvl="1" marL="114300" marR="0" rtl="0" algn="l">
                <a:lnSpc>
                  <a:spcPct val="90000"/>
                </a:lnSpc>
                <a:spcBef>
                  <a:spcPts val="210"/>
                </a:spcBef>
                <a:spcAft>
                  <a:spcPts val="0"/>
                </a:spcAft>
                <a:buClr>
                  <a:srgbClr val="000000"/>
                </a:buClr>
                <a:buSzPts val="1300"/>
                <a:buFont typeface="Arial"/>
                <a:buChar char="•"/>
              </a:pPr>
              <a:r>
                <a:rPr lang="en-US" sz="1300"/>
                <a:t>Empoderar la exploración autoguiada.</a:t>
              </a:r>
              <a:endParaRPr sz="1300"/>
            </a:p>
          </p:txBody>
        </p:sp>
        <p:sp>
          <p:nvSpPr>
            <p:cNvPr id="134" name="Google Shape;134;p9"/>
            <p:cNvSpPr/>
            <p:nvPr/>
          </p:nvSpPr>
          <p:spPr>
            <a:xfrm>
              <a:off x="406400" y="2747133"/>
              <a:ext cx="5689600" cy="413280"/>
            </a:xfrm>
            <a:prstGeom prst="roundRect">
              <a:avLst>
                <a:gd fmla="val 16667" name="adj"/>
              </a:avLst>
            </a:prstGeom>
            <a:solidFill>
              <a:srgbClr val="6DC570"/>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5" name="Google Shape;135;p9"/>
            <p:cNvSpPr txBox="1"/>
            <p:nvPr/>
          </p:nvSpPr>
          <p:spPr>
            <a:xfrm>
              <a:off x="426575" y="2767308"/>
              <a:ext cx="5649250" cy="372930"/>
            </a:xfrm>
            <a:prstGeom prst="rect">
              <a:avLst/>
            </a:prstGeom>
            <a:noFill/>
            <a:ln>
              <a:noFill/>
            </a:ln>
          </p:spPr>
          <p:txBody>
            <a:bodyPr anchorCtr="0" anchor="ctr" bIns="0" lIns="215050" spcFirstLastPara="1" rIns="215050" wrap="square" tIns="0">
              <a:noAutofit/>
            </a:bodyPr>
            <a:lstStyle/>
            <a:p>
              <a:pPr indent="0" lvl="0" marL="0" marR="0" rtl="0" algn="l">
                <a:lnSpc>
                  <a:spcPct val="90000"/>
                </a:lnSpc>
                <a:spcBef>
                  <a:spcPts val="0"/>
                </a:spcBef>
                <a:spcAft>
                  <a:spcPts val="0"/>
                </a:spcAft>
                <a:buClr>
                  <a:srgbClr val="000000"/>
                </a:buClr>
                <a:buSzPts val="1400"/>
                <a:buFont typeface="Arial"/>
                <a:buNone/>
              </a:pPr>
              <a:r>
                <a:rPr b="1" lang="en-US">
                  <a:solidFill>
                    <a:schemeClr val="lt1"/>
                  </a:solidFill>
                </a:rPr>
                <a:t>Aplicaciones Móviles</a:t>
              </a:r>
              <a:r>
                <a:rPr b="1" i="0" lang="en-US" sz="1400" u="none" cap="none" strike="noStrike">
                  <a:solidFill>
                    <a:schemeClr val="lt1"/>
                  </a:solidFill>
                  <a:latin typeface="Arial"/>
                  <a:ea typeface="Arial"/>
                  <a:cs typeface="Arial"/>
                  <a:sym typeface="Arial"/>
                </a:rPr>
                <a:t>:</a:t>
              </a:r>
              <a:endParaRPr b="0" i="0" sz="1400" u="none" cap="none" strike="noStrike">
                <a:solidFill>
                  <a:schemeClr val="lt1"/>
                </a:solidFill>
                <a:latin typeface="Arial"/>
                <a:ea typeface="Arial"/>
                <a:cs typeface="Arial"/>
                <a:sym typeface="Arial"/>
              </a:endParaRPr>
            </a:p>
          </p:txBody>
        </p:sp>
        <p:sp>
          <p:nvSpPr>
            <p:cNvPr id="136" name="Google Shape;136;p9"/>
            <p:cNvSpPr/>
            <p:nvPr/>
          </p:nvSpPr>
          <p:spPr>
            <a:xfrm>
              <a:off x="0" y="4250313"/>
              <a:ext cx="8128000" cy="1014300"/>
            </a:xfrm>
            <a:prstGeom prst="rect">
              <a:avLst/>
            </a:prstGeom>
            <a:solidFill>
              <a:schemeClr val="lt1">
                <a:alpha val="89803"/>
              </a:schemeClr>
            </a:solidFill>
            <a:ln cap="flat" cmpd="sng" w="25400">
              <a:solidFill>
                <a:srgbClr val="6DC57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7" name="Google Shape;137;p9"/>
            <p:cNvSpPr txBox="1"/>
            <p:nvPr/>
          </p:nvSpPr>
          <p:spPr>
            <a:xfrm>
              <a:off x="0" y="4250313"/>
              <a:ext cx="8128000" cy="1014300"/>
            </a:xfrm>
            <a:prstGeom prst="rect">
              <a:avLst/>
            </a:prstGeom>
            <a:noFill/>
            <a:ln>
              <a:noFill/>
            </a:ln>
          </p:spPr>
          <p:txBody>
            <a:bodyPr anchorCtr="0" anchor="t" bIns="99550" lIns="630800" spcFirstLastPara="1" rIns="630800" wrap="square" tIns="291575">
              <a:noAutofit/>
            </a:bodyPr>
            <a:lstStyle/>
            <a:p>
              <a:pPr indent="-107950" lvl="1" marL="114300" marR="0" rtl="0" algn="l">
                <a:lnSpc>
                  <a:spcPct val="90000"/>
                </a:lnSpc>
                <a:spcBef>
                  <a:spcPts val="210"/>
                </a:spcBef>
                <a:spcAft>
                  <a:spcPts val="0"/>
                </a:spcAft>
                <a:buClr>
                  <a:srgbClr val="000000"/>
                </a:buClr>
                <a:buSzPts val="1300"/>
                <a:buFont typeface="Arial"/>
                <a:buChar char="•"/>
              </a:pPr>
              <a:r>
                <a:rPr lang="en-US" sz="1300"/>
                <a:t>Rastrea el comportamiento de los visitantes para mejorar la infraestructura y el marketing.</a:t>
              </a:r>
              <a:endParaRPr sz="1300"/>
            </a:p>
            <a:p>
              <a:pPr indent="-107950" lvl="1" marL="114300" marR="0" rtl="0" algn="l">
                <a:lnSpc>
                  <a:spcPct val="90000"/>
                </a:lnSpc>
                <a:spcBef>
                  <a:spcPts val="210"/>
                </a:spcBef>
                <a:spcAft>
                  <a:spcPts val="0"/>
                </a:spcAft>
                <a:buClr>
                  <a:srgbClr val="000000"/>
                </a:buClr>
                <a:buSzPts val="1300"/>
                <a:buFont typeface="Arial"/>
                <a:buChar char="•"/>
              </a:pPr>
              <a:r>
                <a:rPr lang="en-US" sz="1300"/>
                <a:t>Ayuda a identificar los momentos de mayor afluencia y mejorar el control de multitudes.</a:t>
              </a:r>
              <a:endParaRPr sz="1300"/>
            </a:p>
            <a:p>
              <a:pPr indent="-107950" lvl="1" marL="114300" marR="0" rtl="0" algn="l">
                <a:lnSpc>
                  <a:spcPct val="90000"/>
                </a:lnSpc>
                <a:spcBef>
                  <a:spcPts val="210"/>
                </a:spcBef>
                <a:spcAft>
                  <a:spcPts val="0"/>
                </a:spcAft>
                <a:buClr>
                  <a:srgbClr val="000000"/>
                </a:buClr>
                <a:buSzPts val="1300"/>
                <a:buFont typeface="Arial"/>
                <a:buChar char="•"/>
              </a:pPr>
              <a:r>
                <a:rPr lang="en-US" sz="1300"/>
                <a:t>Permite una mejor planificación para el desarrollo futuro del turismo.</a:t>
              </a:r>
              <a:endParaRPr sz="1300"/>
            </a:p>
          </p:txBody>
        </p:sp>
        <p:sp>
          <p:nvSpPr>
            <p:cNvPr id="138" name="Google Shape;138;p9"/>
            <p:cNvSpPr/>
            <p:nvPr/>
          </p:nvSpPr>
          <p:spPr>
            <a:xfrm>
              <a:off x="406400" y="4043673"/>
              <a:ext cx="5689600" cy="413280"/>
            </a:xfrm>
            <a:prstGeom prst="roundRect">
              <a:avLst>
                <a:gd fmla="val 16667" name="adj"/>
              </a:avLst>
            </a:prstGeom>
            <a:solidFill>
              <a:srgbClr val="6DC570"/>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9" name="Google Shape;139;p9"/>
            <p:cNvSpPr txBox="1"/>
            <p:nvPr/>
          </p:nvSpPr>
          <p:spPr>
            <a:xfrm>
              <a:off x="426575" y="4063848"/>
              <a:ext cx="5649250" cy="372930"/>
            </a:xfrm>
            <a:prstGeom prst="rect">
              <a:avLst/>
            </a:prstGeom>
            <a:noFill/>
            <a:ln>
              <a:noFill/>
            </a:ln>
          </p:spPr>
          <p:txBody>
            <a:bodyPr anchorCtr="0" anchor="ctr" bIns="0" lIns="215050" spcFirstLastPara="1" rIns="215050" wrap="square" tIns="0">
              <a:noAutofit/>
            </a:bodyPr>
            <a:lstStyle/>
            <a:p>
              <a:pPr indent="0" lvl="0" marL="0" marR="0" rtl="0" algn="l">
                <a:lnSpc>
                  <a:spcPct val="90000"/>
                </a:lnSpc>
                <a:spcBef>
                  <a:spcPts val="0"/>
                </a:spcBef>
                <a:spcAft>
                  <a:spcPts val="0"/>
                </a:spcAft>
                <a:buClr>
                  <a:srgbClr val="000000"/>
                </a:buClr>
                <a:buSzPts val="1400"/>
                <a:buFont typeface="Arial"/>
                <a:buNone/>
              </a:pPr>
              <a:r>
                <a:rPr b="1" i="0" lang="en-US" sz="1400" u="none" cap="none" strike="noStrike">
                  <a:solidFill>
                    <a:schemeClr val="lt1"/>
                  </a:solidFill>
                  <a:latin typeface="Arial"/>
                  <a:ea typeface="Arial"/>
                  <a:cs typeface="Arial"/>
                  <a:sym typeface="Arial"/>
                </a:rPr>
                <a:t>Big Data:</a:t>
              </a:r>
              <a:endParaRPr b="0" i="0" sz="1400" u="none" cap="none" strike="noStrike">
                <a:solidFill>
                  <a:schemeClr val="lt1"/>
                </a:solidFill>
                <a:latin typeface="Arial"/>
                <a:ea typeface="Arial"/>
                <a:cs typeface="Arial"/>
                <a:sym typeface="Arial"/>
              </a:endParaRPr>
            </a:p>
          </p:txBody>
        </p:sp>
      </p:gr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3" name="Shape 143"/>
        <p:cNvGrpSpPr/>
        <p:nvPr/>
      </p:nvGrpSpPr>
      <p:grpSpPr>
        <a:xfrm>
          <a:off x="0" y="0"/>
          <a:ext cx="0" cy="0"/>
          <a:chOff x="0" y="0"/>
          <a:chExt cx="0" cy="0"/>
        </a:xfrm>
      </p:grpSpPr>
      <p:sp>
        <p:nvSpPr>
          <p:cNvPr id="144" name="Google Shape;144;p5"/>
          <p:cNvSpPr txBox="1"/>
          <p:nvPr>
            <p:ph type="title"/>
          </p:nvPr>
        </p:nvSpPr>
        <p:spPr>
          <a:xfrm>
            <a:off x="97968" y="81640"/>
            <a:ext cx="11944355" cy="715883"/>
          </a:xfrm>
          <a:prstGeom prst="rect">
            <a:avLst/>
          </a:prstGeom>
          <a:noFill/>
          <a:ln>
            <a:noFill/>
          </a:ln>
        </p:spPr>
        <p:txBody>
          <a:bodyPr anchorCtr="0" anchor="ctr" bIns="53975" lIns="53975" spcFirstLastPara="1" rIns="53975" wrap="square" tIns="53975">
            <a:normAutofit/>
          </a:bodyPr>
          <a:lstStyle/>
          <a:p>
            <a:pPr indent="0" lvl="0" marL="0" rtl="0" algn="l">
              <a:lnSpc>
                <a:spcPct val="90000"/>
              </a:lnSpc>
              <a:spcBef>
                <a:spcPts val="0"/>
              </a:spcBef>
              <a:spcAft>
                <a:spcPts val="0"/>
              </a:spcAft>
              <a:buSzPts val="3800"/>
              <a:buNone/>
            </a:pPr>
            <a:r>
              <a:rPr lang="en-US"/>
              <a:t>Asegurando el futuro del turismo</a:t>
            </a:r>
            <a:endParaRPr/>
          </a:p>
        </p:txBody>
      </p:sp>
      <p:grpSp>
        <p:nvGrpSpPr>
          <p:cNvPr id="145" name="Google Shape;145;p5"/>
          <p:cNvGrpSpPr/>
          <p:nvPr/>
        </p:nvGrpSpPr>
        <p:grpSpPr>
          <a:xfrm>
            <a:off x="2665627" y="1729601"/>
            <a:ext cx="6715065" cy="3584139"/>
            <a:chOff x="2837741" y="0"/>
            <a:chExt cx="6715065" cy="3584139"/>
          </a:xfrm>
        </p:grpSpPr>
        <p:sp>
          <p:nvSpPr>
            <p:cNvPr id="146" name="Google Shape;146;p5"/>
            <p:cNvSpPr/>
            <p:nvPr/>
          </p:nvSpPr>
          <p:spPr>
            <a:xfrm>
              <a:off x="2837741" y="0"/>
              <a:ext cx="3583886" cy="3584139"/>
            </a:xfrm>
            <a:prstGeom prst="ellipse">
              <a:avLst/>
            </a:prstGeom>
            <a:solidFill>
              <a:srgbClr val="6DC570">
                <a:alpha val="49803"/>
              </a:srgbClr>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7" name="Google Shape;147;p5"/>
            <p:cNvSpPr txBox="1"/>
            <p:nvPr/>
          </p:nvSpPr>
          <p:spPr>
            <a:xfrm>
              <a:off x="3362589" y="524885"/>
              <a:ext cx="2534190" cy="2534369"/>
            </a:xfrm>
            <a:prstGeom prst="rect">
              <a:avLst/>
            </a:prstGeom>
            <a:noFill/>
            <a:ln>
              <a:noFill/>
            </a:ln>
          </p:spPr>
          <p:txBody>
            <a:bodyPr anchorCtr="0" anchor="t" bIns="64750" lIns="64750" spcFirstLastPara="1" rIns="64750" wrap="square" tIns="64750">
              <a:noAutofit/>
            </a:bodyPr>
            <a:lstStyle/>
            <a:p>
              <a:pPr indent="-114300" lvl="1" marL="114300" marR="0" rtl="0" algn="l">
                <a:lnSpc>
                  <a:spcPct val="90000"/>
                </a:lnSpc>
                <a:spcBef>
                  <a:spcPts val="195"/>
                </a:spcBef>
                <a:spcAft>
                  <a:spcPts val="0"/>
                </a:spcAft>
                <a:buClr>
                  <a:srgbClr val="000000"/>
                </a:buClr>
                <a:buSzPts val="1300"/>
                <a:buFont typeface="Arial"/>
                <a:buChar char="•"/>
              </a:pPr>
              <a:r>
                <a:rPr b="1" lang="en-US" sz="1700">
                  <a:solidFill>
                    <a:schemeClr val="dk1"/>
                  </a:solidFill>
                </a:rPr>
                <a:t>Blockchain</a:t>
              </a:r>
              <a:endParaRPr b="1" sz="1700">
                <a:solidFill>
                  <a:schemeClr val="dk1"/>
                </a:solidFill>
              </a:endParaRPr>
            </a:p>
            <a:p>
              <a:pPr indent="-88900" lvl="1" marL="114300" marR="0" rtl="0" algn="l">
                <a:lnSpc>
                  <a:spcPct val="90000"/>
                </a:lnSpc>
                <a:spcBef>
                  <a:spcPts val="195"/>
                </a:spcBef>
                <a:spcAft>
                  <a:spcPts val="0"/>
                </a:spcAft>
                <a:buClr>
                  <a:srgbClr val="000000"/>
                </a:buClr>
                <a:buSzPts val="900"/>
                <a:buFont typeface="Arial"/>
                <a:buChar char="•"/>
              </a:pPr>
              <a:r>
                <a:rPr lang="en-US" sz="1300">
                  <a:solidFill>
                    <a:schemeClr val="dk1"/>
                  </a:solidFill>
                </a:rPr>
                <a:t>Un registro digital descentralizado e inalterable.</a:t>
              </a:r>
              <a:endParaRPr sz="1300">
                <a:solidFill>
                  <a:schemeClr val="dk1"/>
                </a:solidFill>
              </a:endParaRPr>
            </a:p>
            <a:p>
              <a:pPr indent="-88900" lvl="1" marL="114300" marR="0" rtl="0" algn="l">
                <a:lnSpc>
                  <a:spcPct val="90000"/>
                </a:lnSpc>
                <a:spcBef>
                  <a:spcPts val="195"/>
                </a:spcBef>
                <a:spcAft>
                  <a:spcPts val="0"/>
                </a:spcAft>
                <a:buClr>
                  <a:srgbClr val="000000"/>
                </a:buClr>
                <a:buSzPts val="900"/>
                <a:buFont typeface="Arial"/>
                <a:buChar char="•"/>
              </a:pPr>
              <a:r>
                <a:rPr lang="en-US" sz="1300">
                  <a:solidFill>
                    <a:schemeClr val="dk1"/>
                  </a:solidFill>
                </a:rPr>
                <a:t>Permite pagos seguros, confirmaciones de reservas y gestión de identidad digital.</a:t>
              </a:r>
              <a:endParaRPr sz="1300">
                <a:solidFill>
                  <a:schemeClr val="dk1"/>
                </a:solidFill>
              </a:endParaRPr>
            </a:p>
            <a:p>
              <a:pPr indent="-88900" lvl="1" marL="114300" marR="0" rtl="0" algn="l">
                <a:lnSpc>
                  <a:spcPct val="90000"/>
                </a:lnSpc>
                <a:spcBef>
                  <a:spcPts val="195"/>
                </a:spcBef>
                <a:spcAft>
                  <a:spcPts val="0"/>
                </a:spcAft>
                <a:buClr>
                  <a:srgbClr val="000000"/>
                </a:buClr>
                <a:buSzPts val="900"/>
                <a:buFont typeface="Arial"/>
                <a:buChar char="•"/>
              </a:pPr>
              <a:r>
                <a:rPr lang="en-US" sz="1300">
                  <a:solidFill>
                    <a:schemeClr val="dk1"/>
                  </a:solidFill>
                </a:rPr>
                <a:t>Reduce la dependencia de intermediarios, disminuyendo costos y aumentando la transparencia.</a:t>
              </a:r>
              <a:endParaRPr sz="1300">
                <a:solidFill>
                  <a:schemeClr val="dk1"/>
                </a:solidFill>
              </a:endParaRPr>
            </a:p>
          </p:txBody>
        </p:sp>
        <p:sp>
          <p:nvSpPr>
            <p:cNvPr id="148" name="Google Shape;148;p5"/>
            <p:cNvSpPr/>
            <p:nvPr/>
          </p:nvSpPr>
          <p:spPr>
            <a:xfrm>
              <a:off x="5968920" y="0"/>
              <a:ext cx="3583886" cy="3584139"/>
            </a:xfrm>
            <a:prstGeom prst="ellipse">
              <a:avLst/>
            </a:prstGeom>
            <a:solidFill>
              <a:srgbClr val="6DC570">
                <a:alpha val="49803"/>
              </a:srgbClr>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9" name="Google Shape;149;p5"/>
            <p:cNvSpPr txBox="1"/>
            <p:nvPr/>
          </p:nvSpPr>
          <p:spPr>
            <a:xfrm>
              <a:off x="6493768" y="524885"/>
              <a:ext cx="2534190" cy="2534369"/>
            </a:xfrm>
            <a:prstGeom prst="rect">
              <a:avLst/>
            </a:prstGeom>
            <a:noFill/>
            <a:ln>
              <a:noFill/>
            </a:ln>
          </p:spPr>
          <p:txBody>
            <a:bodyPr anchorCtr="0" anchor="t" bIns="64750" lIns="64750" spcFirstLastPara="1" rIns="64750" wrap="square" tIns="64750">
              <a:noAutofit/>
            </a:bodyPr>
            <a:lstStyle/>
            <a:p>
              <a:pPr indent="0" lvl="0" marL="0" marR="0" rtl="0" algn="l">
                <a:lnSpc>
                  <a:spcPct val="90000"/>
                </a:lnSpc>
                <a:spcBef>
                  <a:spcPts val="0"/>
                </a:spcBef>
                <a:spcAft>
                  <a:spcPts val="0"/>
                </a:spcAft>
                <a:buClr>
                  <a:srgbClr val="000000"/>
                </a:buClr>
                <a:buSzPts val="1700"/>
                <a:buFont typeface="Arial"/>
                <a:buNone/>
              </a:pPr>
              <a:r>
                <a:rPr b="1" i="0" lang="en-US" sz="1700" u="none" cap="none" strike="noStrike">
                  <a:solidFill>
                    <a:schemeClr val="dk1"/>
                  </a:solidFill>
                  <a:latin typeface="Arial"/>
                  <a:ea typeface="Arial"/>
                  <a:cs typeface="Arial"/>
                  <a:sym typeface="Arial"/>
                </a:rPr>
                <a:t>Cyberse</a:t>
              </a:r>
              <a:r>
                <a:rPr b="1" lang="en-US" sz="1700">
                  <a:solidFill>
                    <a:schemeClr val="dk1"/>
                  </a:solidFill>
                </a:rPr>
                <a:t>guridad</a:t>
              </a:r>
              <a:endParaRPr b="0" i="0" sz="1700" u="none" cap="none" strike="noStrike">
                <a:solidFill>
                  <a:schemeClr val="dk1"/>
                </a:solidFill>
                <a:latin typeface="Arial"/>
                <a:ea typeface="Arial"/>
                <a:cs typeface="Arial"/>
                <a:sym typeface="Arial"/>
              </a:endParaRPr>
            </a:p>
            <a:p>
              <a:pPr indent="-114300" lvl="1" marL="114300" marR="0" rtl="0" algn="l">
                <a:lnSpc>
                  <a:spcPct val="90000"/>
                </a:lnSpc>
                <a:spcBef>
                  <a:spcPts val="195"/>
                </a:spcBef>
                <a:spcAft>
                  <a:spcPts val="0"/>
                </a:spcAft>
                <a:buClr>
                  <a:srgbClr val="000000"/>
                </a:buClr>
                <a:buSzPts val="1300"/>
                <a:buFont typeface="Arial"/>
                <a:buChar char="•"/>
              </a:pPr>
              <a:r>
                <a:rPr lang="en-US" sz="1300">
                  <a:solidFill>
                    <a:schemeClr val="dk1"/>
                  </a:solidFill>
                </a:rPr>
                <a:t>Protege la información sensible de los viajeros, como detalles de pago y datos personales.</a:t>
              </a:r>
              <a:endParaRPr sz="1300">
                <a:solidFill>
                  <a:schemeClr val="dk1"/>
                </a:solidFill>
              </a:endParaRPr>
            </a:p>
            <a:p>
              <a:pPr indent="-114300" lvl="1" marL="114300" marR="0" rtl="0" algn="l">
                <a:lnSpc>
                  <a:spcPct val="90000"/>
                </a:lnSpc>
                <a:spcBef>
                  <a:spcPts val="195"/>
                </a:spcBef>
                <a:spcAft>
                  <a:spcPts val="0"/>
                </a:spcAft>
                <a:buClr>
                  <a:srgbClr val="000000"/>
                </a:buClr>
                <a:buSzPts val="1300"/>
                <a:buFont typeface="Arial"/>
                <a:buChar char="•"/>
              </a:pPr>
              <a:r>
                <a:rPr lang="en-US" sz="1300">
                  <a:solidFill>
                    <a:schemeClr val="dk1"/>
                  </a:solidFill>
                </a:rPr>
                <a:t>Asegura el cumplimiento de regulaciones como el GDPR.</a:t>
              </a:r>
              <a:endParaRPr sz="1300">
                <a:solidFill>
                  <a:schemeClr val="dk1"/>
                </a:solidFill>
              </a:endParaRPr>
            </a:p>
            <a:p>
              <a:pPr indent="-114300" lvl="1" marL="114300" marR="0" rtl="0" algn="l">
                <a:lnSpc>
                  <a:spcPct val="90000"/>
                </a:lnSpc>
                <a:spcBef>
                  <a:spcPts val="195"/>
                </a:spcBef>
                <a:spcAft>
                  <a:spcPts val="0"/>
                </a:spcAft>
                <a:buClr>
                  <a:srgbClr val="000000"/>
                </a:buClr>
                <a:buSzPts val="1300"/>
                <a:buFont typeface="Arial"/>
                <a:buChar char="•"/>
              </a:pPr>
              <a:r>
                <a:rPr lang="en-US" sz="1300">
                  <a:solidFill>
                    <a:schemeClr val="dk1"/>
                  </a:solidFill>
                </a:rPr>
                <a:t>Genera confianza con los viajeros y socios comerciales expertos en tecnología.</a:t>
              </a:r>
              <a:endParaRPr sz="1300">
                <a:solidFill>
                  <a:schemeClr val="dk1"/>
                </a:solidFill>
              </a:endParaRPr>
            </a:p>
            <a:p>
              <a:pPr indent="-114300" lvl="1" marL="114300" marR="0" rtl="0" algn="l">
                <a:lnSpc>
                  <a:spcPct val="90000"/>
                </a:lnSpc>
                <a:spcBef>
                  <a:spcPts val="195"/>
                </a:spcBef>
                <a:spcAft>
                  <a:spcPts val="0"/>
                </a:spcAft>
                <a:buClr>
                  <a:srgbClr val="000000"/>
                </a:buClr>
                <a:buSzPts val="1300"/>
                <a:buFont typeface="Arial"/>
                <a:buChar char="•"/>
              </a:pPr>
              <a:r>
                <a:rPr lang="en-US" sz="1300">
                  <a:solidFill>
                    <a:schemeClr val="dk1"/>
                  </a:solidFill>
                </a:rPr>
                <a:t>Esencial a medida que las empresas turísticas adoptan más servicios y aplicaciones digitales.</a:t>
              </a:r>
              <a:endParaRPr sz="1300">
                <a:solidFill>
                  <a:schemeClr val="dk1"/>
                </a:solidFill>
              </a:endParaRPr>
            </a:p>
          </p:txBody>
        </p:sp>
      </p:gr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3" name="Shape 153"/>
        <p:cNvGrpSpPr/>
        <p:nvPr/>
      </p:nvGrpSpPr>
      <p:grpSpPr>
        <a:xfrm>
          <a:off x="0" y="0"/>
          <a:ext cx="0" cy="0"/>
          <a:chOff x="0" y="0"/>
          <a:chExt cx="0" cy="0"/>
        </a:xfrm>
      </p:grpSpPr>
      <p:sp>
        <p:nvSpPr>
          <p:cNvPr id="154" name="Google Shape;154;p6"/>
          <p:cNvSpPr txBox="1"/>
          <p:nvPr>
            <p:ph type="title"/>
          </p:nvPr>
        </p:nvSpPr>
        <p:spPr>
          <a:xfrm>
            <a:off x="97968" y="81640"/>
            <a:ext cx="11944355" cy="715883"/>
          </a:xfrm>
          <a:prstGeom prst="rect">
            <a:avLst/>
          </a:prstGeom>
          <a:noFill/>
          <a:ln>
            <a:noFill/>
          </a:ln>
        </p:spPr>
        <p:txBody>
          <a:bodyPr anchorCtr="0" anchor="ctr" bIns="53975" lIns="53975" spcFirstLastPara="1" rIns="53975" wrap="square" tIns="53975">
            <a:normAutofit/>
          </a:bodyPr>
          <a:lstStyle/>
          <a:p>
            <a:pPr indent="0" lvl="0" marL="0" rtl="0" algn="l">
              <a:lnSpc>
                <a:spcPct val="90000"/>
              </a:lnSpc>
              <a:spcBef>
                <a:spcPts val="0"/>
              </a:spcBef>
              <a:spcAft>
                <a:spcPts val="0"/>
              </a:spcAft>
              <a:buSzPts val="3800"/>
              <a:buNone/>
            </a:pPr>
            <a:r>
              <a:rPr lang="en-US"/>
              <a:t>Dando forma al Futuro del Turismo con la Tecnología</a:t>
            </a:r>
            <a:endParaRPr/>
          </a:p>
        </p:txBody>
      </p:sp>
      <p:sp>
        <p:nvSpPr>
          <p:cNvPr id="155" name="Google Shape;155;p6"/>
          <p:cNvSpPr txBox="1"/>
          <p:nvPr/>
        </p:nvSpPr>
        <p:spPr>
          <a:xfrm>
            <a:off x="7121856" y="2086395"/>
            <a:ext cx="4314900" cy="2031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lang="en-US" sz="1800">
                <a:solidFill>
                  <a:srgbClr val="616161"/>
                </a:solidFill>
                <a:latin typeface="Calibri"/>
                <a:ea typeface="Calibri"/>
                <a:cs typeface="Calibri"/>
                <a:sym typeface="Calibri"/>
              </a:rPr>
              <a:t>La tecnología está cambiando la forma en que viajamos, pero también está transformando quién puede viajar y qué tan profundamente se conectan con el mundo. Al abrazar la innovación, hacemos que el turismo sea más inclusivo, atractivo y sostenible para todos.</a:t>
            </a:r>
            <a:r>
              <a:rPr b="0" i="0" lang="en-US" sz="1800" u="none" cap="none" strike="noStrike">
                <a:solidFill>
                  <a:srgbClr val="616161"/>
                </a:solidFill>
                <a:latin typeface="Calibri"/>
                <a:ea typeface="Calibri"/>
                <a:cs typeface="Calibri"/>
                <a:sym typeface="Calibri"/>
              </a:rPr>
              <a:t>.</a:t>
            </a:r>
            <a:endParaRPr b="0" i="0" sz="1400" u="none" cap="none" strike="noStrike">
              <a:solidFill>
                <a:srgbClr val="000000"/>
              </a:solidFill>
              <a:latin typeface="Arial"/>
              <a:ea typeface="Arial"/>
              <a:cs typeface="Arial"/>
              <a:sym typeface="Arial"/>
            </a:endParaRPr>
          </a:p>
        </p:txBody>
      </p:sp>
      <p:pic>
        <p:nvPicPr>
          <p:cNvPr id="156" name="Google Shape;156;p6"/>
          <p:cNvPicPr preferRelativeResize="0"/>
          <p:nvPr/>
        </p:nvPicPr>
        <p:blipFill rotWithShape="1">
          <a:blip r:embed="rId3">
            <a:alphaModFix/>
          </a:blip>
          <a:srcRect b="0" l="0" r="0" t="0"/>
          <a:stretch/>
        </p:blipFill>
        <p:spPr>
          <a:xfrm>
            <a:off x="334244" y="1193338"/>
            <a:ext cx="6378983" cy="481766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0" name="Shape 160"/>
        <p:cNvGrpSpPr/>
        <p:nvPr/>
      </p:nvGrpSpPr>
      <p:grpSpPr>
        <a:xfrm>
          <a:off x="0" y="0"/>
          <a:ext cx="0" cy="0"/>
          <a:chOff x="0" y="0"/>
          <a:chExt cx="0" cy="0"/>
        </a:xfrm>
      </p:grpSpPr>
      <p:sp>
        <p:nvSpPr>
          <p:cNvPr id="161" name="Google Shape;161;p8"/>
          <p:cNvSpPr txBox="1"/>
          <p:nvPr>
            <p:ph type="title"/>
          </p:nvPr>
        </p:nvSpPr>
        <p:spPr>
          <a:xfrm>
            <a:off x="2179865" y="2937535"/>
            <a:ext cx="7832400" cy="1600200"/>
          </a:xfrm>
          <a:prstGeom prst="rect">
            <a:avLst/>
          </a:prstGeom>
          <a:noFill/>
          <a:ln>
            <a:noFill/>
          </a:ln>
        </p:spPr>
        <p:txBody>
          <a:bodyPr anchorCtr="0" anchor="ctr" bIns="45700" lIns="45700" spcFirstLastPara="1" rIns="45700" wrap="square" tIns="45700">
            <a:normAutofit/>
          </a:bodyPr>
          <a:lstStyle/>
          <a:p>
            <a:pPr indent="0" lvl="0" marL="0" rtl="0" algn="ctr">
              <a:lnSpc>
                <a:spcPct val="90000"/>
              </a:lnSpc>
              <a:spcBef>
                <a:spcPts val="0"/>
              </a:spcBef>
              <a:spcAft>
                <a:spcPts val="0"/>
              </a:spcAft>
              <a:buClr>
                <a:schemeClr val="accent1"/>
              </a:buClr>
              <a:buSzPts val="2000"/>
              <a:buFont typeface="Calibri"/>
              <a:buNone/>
            </a:pPr>
            <a:r>
              <a:t/>
            </a:r>
            <a:endParaRPr b="1" sz="2000">
              <a:solidFill>
                <a:schemeClr val="accent1"/>
              </a:solidFill>
            </a:endParaRPr>
          </a:p>
        </p:txBody>
      </p:sp>
      <p:pic>
        <p:nvPicPr>
          <p:cNvPr id="162" name="Google Shape;162;p8"/>
          <p:cNvPicPr preferRelativeResize="0"/>
          <p:nvPr/>
        </p:nvPicPr>
        <p:blipFill rotWithShape="1">
          <a:blip r:embed="rId3">
            <a:alphaModFix/>
          </a:blip>
          <a:srcRect b="0" l="0" r="0" t="0"/>
          <a:stretch/>
        </p:blipFill>
        <p:spPr>
          <a:xfrm>
            <a:off x="75" y="0"/>
            <a:ext cx="12192000" cy="6858000"/>
          </a:xfrm>
          <a:prstGeom prst="rect">
            <a:avLst/>
          </a:prstGeom>
          <a:noFill/>
          <a:ln>
            <a:noFill/>
          </a:ln>
        </p:spPr>
      </p:pic>
      <p:sp>
        <p:nvSpPr>
          <p:cNvPr id="163" name="Google Shape;163;p8"/>
          <p:cNvSpPr txBox="1"/>
          <p:nvPr/>
        </p:nvSpPr>
        <p:spPr>
          <a:xfrm>
            <a:off x="4058678" y="2836491"/>
            <a:ext cx="4497900" cy="1185000"/>
          </a:xfrm>
          <a:prstGeom prst="rect">
            <a:avLst/>
          </a:prstGeom>
          <a:solidFill>
            <a:srgbClr val="BFC2CF"/>
          </a:solidFill>
          <a:ln>
            <a:noFill/>
          </a:ln>
        </p:spPr>
        <p:txBody>
          <a:bodyPr anchorCtr="0" anchor="t" bIns="0" lIns="0" spcFirstLastPara="1" rIns="0" wrap="square" tIns="0">
            <a:spAutoFit/>
          </a:bodyPr>
          <a:lstStyle/>
          <a:p>
            <a:pPr indent="0" lvl="0" marL="0" marR="0" rtl="0" algn="ctr">
              <a:lnSpc>
                <a:spcPct val="108001"/>
              </a:lnSpc>
              <a:spcBef>
                <a:spcPts val="0"/>
              </a:spcBef>
              <a:spcAft>
                <a:spcPts val="0"/>
              </a:spcAft>
              <a:buClr>
                <a:srgbClr val="000000"/>
              </a:buClr>
              <a:buSzPts val="7699"/>
              <a:buFont typeface="Arial"/>
              <a:buNone/>
            </a:pPr>
            <a:r>
              <a:rPr b="1" i="0" lang="en-US" sz="7699" u="none" cap="none" strike="noStrike">
                <a:solidFill>
                  <a:srgbClr val="70C573"/>
                </a:solidFill>
                <a:latin typeface="Calibri"/>
                <a:ea typeface="Calibri"/>
                <a:cs typeface="Calibri"/>
                <a:sym typeface="Calibri"/>
              </a:rPr>
              <a:t>Actualízate</a:t>
            </a:r>
            <a:endParaRPr b="0" i="0" sz="1400" u="none" cap="none" strike="noStrike">
              <a:solidFill>
                <a:srgbClr val="000000"/>
              </a:solidFill>
              <a:latin typeface="Arial"/>
              <a:ea typeface="Arial"/>
              <a:cs typeface="Arial"/>
              <a:sym typeface="Arial"/>
            </a:endParaRPr>
          </a:p>
        </p:txBody>
      </p:sp>
      <p:sp>
        <p:nvSpPr>
          <p:cNvPr id="164" name="Google Shape;164;p8"/>
          <p:cNvSpPr/>
          <p:nvPr/>
        </p:nvSpPr>
        <p:spPr>
          <a:xfrm>
            <a:off x="5021048" y="5966953"/>
            <a:ext cx="2150053" cy="486032"/>
          </a:xfrm>
          <a:custGeom>
            <a:rect b="b" l="l" r="r" t="t"/>
            <a:pathLst>
              <a:path extrusionOk="0" h="834390" w="3909187">
                <a:moveTo>
                  <a:pt x="0" y="0"/>
                </a:moveTo>
                <a:lnTo>
                  <a:pt x="3909187" y="0"/>
                </a:lnTo>
                <a:lnTo>
                  <a:pt x="3909187" y="834390"/>
                </a:lnTo>
                <a:lnTo>
                  <a:pt x="0" y="834390"/>
                </a:lnTo>
                <a:lnTo>
                  <a:pt x="0" y="0"/>
                </a:lnTo>
                <a:close/>
              </a:path>
            </a:pathLst>
          </a:custGeom>
          <a:blipFill rotWithShape="1">
            <a:blip r:embed="rId4">
              <a:alphaModFix/>
            </a:blip>
            <a:stretch>
              <a:fillRect b="0" l="-869" r="-869" t="0"/>
            </a:stretch>
          </a:blipFill>
          <a:ln>
            <a:noFill/>
          </a:ln>
        </p:spPr>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8" name="Shape 168"/>
        <p:cNvGrpSpPr/>
        <p:nvPr/>
      </p:nvGrpSpPr>
      <p:grpSpPr>
        <a:xfrm>
          <a:off x="0" y="0"/>
          <a:ext cx="0" cy="0"/>
          <a:chOff x="0" y="0"/>
          <a:chExt cx="0" cy="0"/>
        </a:xfrm>
      </p:grpSpPr>
      <p:sp>
        <p:nvSpPr>
          <p:cNvPr id="169" name="Google Shape;169;p7"/>
          <p:cNvSpPr txBox="1"/>
          <p:nvPr>
            <p:ph type="title"/>
          </p:nvPr>
        </p:nvSpPr>
        <p:spPr>
          <a:xfrm>
            <a:off x="2179865" y="2774849"/>
            <a:ext cx="7832271" cy="1600199"/>
          </a:xfrm>
          <a:prstGeom prst="rect">
            <a:avLst/>
          </a:prstGeom>
          <a:noFill/>
          <a:ln>
            <a:noFill/>
          </a:ln>
        </p:spPr>
        <p:txBody>
          <a:bodyPr anchorCtr="0" anchor="ctr" bIns="45700" lIns="45700" spcFirstLastPara="1" rIns="45700" wrap="square" tIns="45700">
            <a:normAutofit/>
          </a:bodyPr>
          <a:lstStyle/>
          <a:p>
            <a:pPr indent="0" lvl="0" marL="0" rtl="0" algn="ctr">
              <a:lnSpc>
                <a:spcPct val="90000"/>
              </a:lnSpc>
              <a:spcBef>
                <a:spcPts val="0"/>
              </a:spcBef>
              <a:spcAft>
                <a:spcPts val="0"/>
              </a:spcAft>
              <a:buClr>
                <a:schemeClr val="accent1"/>
              </a:buClr>
              <a:buSzPts val="2000"/>
              <a:buFont typeface="Calibri"/>
              <a:buNone/>
            </a:pPr>
            <a:r>
              <a:t/>
            </a:r>
            <a:endParaRPr b="1" sz="2000">
              <a:solidFill>
                <a:schemeClr val="accent1"/>
              </a:solidFill>
            </a:endParaRPr>
          </a:p>
        </p:txBody>
      </p:sp>
      <p:pic>
        <p:nvPicPr>
          <p:cNvPr id="170" name="Google Shape;170;p7"/>
          <p:cNvPicPr preferRelativeResize="0"/>
          <p:nvPr/>
        </p:nvPicPr>
        <p:blipFill rotWithShape="1">
          <a:blip r:embed="rId3">
            <a:alphaModFix/>
          </a:blip>
          <a:srcRect b="0" l="0" r="0" t="0"/>
          <a:stretch/>
        </p:blipFill>
        <p:spPr>
          <a:xfrm>
            <a:off x="0" y="0"/>
            <a:ext cx="12192000" cy="6858000"/>
          </a:xfrm>
          <a:prstGeom prst="rect">
            <a:avLst/>
          </a:prstGeom>
          <a:noFill/>
          <a:ln>
            <a:noFill/>
          </a:ln>
        </p:spPr>
      </p:pic>
      <p:pic>
        <p:nvPicPr>
          <p:cNvPr id="171" name="Google Shape;171;p7" title="consorcio.png"/>
          <p:cNvPicPr preferRelativeResize="0"/>
          <p:nvPr/>
        </p:nvPicPr>
        <p:blipFill>
          <a:blip r:embed="rId4">
            <a:alphaModFix/>
          </a:blip>
          <a:stretch>
            <a:fillRect/>
          </a:stretch>
        </p:blipFill>
        <p:spPr>
          <a:xfrm>
            <a:off x="0" y="0"/>
            <a:ext cx="12192000" cy="685800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CARDET Course template">
  <a:themeElements>
    <a:clrScheme name="CARDET Course template">
      <a:dk1>
        <a:srgbClr val="2C2C2C"/>
      </a:dk1>
      <a:lt1>
        <a:srgbClr val="F2F2F2"/>
      </a:lt1>
      <a:dk2>
        <a:srgbClr val="A7A7A7"/>
      </a:dk2>
      <a:lt2>
        <a:srgbClr val="535353"/>
      </a:lt2>
      <a:accent1>
        <a:srgbClr val="70C573"/>
      </a:accent1>
      <a:accent2>
        <a:srgbClr val="211B38"/>
      </a:accent2>
      <a:accent3>
        <a:srgbClr val="6D697D"/>
      </a:accent3>
      <a:accent4>
        <a:srgbClr val="D38756"/>
      </a:accent4>
      <a:accent5>
        <a:srgbClr val="8DC2EE"/>
      </a:accent5>
      <a:accent6>
        <a:srgbClr val="A56793"/>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CARDET Course template">
  <a:themeElements>
    <a:clrScheme name="CARDET Course template">
      <a:dk1>
        <a:srgbClr val="000000"/>
      </a:dk1>
      <a:lt1>
        <a:srgbClr val="FFFFFF"/>
      </a:lt1>
      <a:dk2>
        <a:srgbClr val="A7A7A7"/>
      </a:dk2>
      <a:lt2>
        <a:srgbClr val="535353"/>
      </a:lt2>
      <a:accent1>
        <a:srgbClr val="70C573"/>
      </a:accent1>
      <a:accent2>
        <a:srgbClr val="211B38"/>
      </a:accent2>
      <a:accent3>
        <a:srgbClr val="6D697D"/>
      </a:accent3>
      <a:accent4>
        <a:srgbClr val="D38756"/>
      </a:accent4>
      <a:accent5>
        <a:srgbClr val="8DC2EE"/>
      </a:accent5>
      <a:accent6>
        <a:srgbClr val="A56793"/>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file>